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81"/>
  </p:notesMasterIdLst>
  <p:handoutMasterIdLst>
    <p:handoutMasterId r:id="rId82"/>
  </p:handoutMasterIdLst>
  <p:sldIdLst>
    <p:sldId id="256" r:id="rId5"/>
    <p:sldId id="411" r:id="rId6"/>
    <p:sldId id="355" r:id="rId7"/>
    <p:sldId id="297" r:id="rId8"/>
    <p:sldId id="259" r:id="rId9"/>
    <p:sldId id="263" r:id="rId10"/>
    <p:sldId id="257" r:id="rId11"/>
    <p:sldId id="408" r:id="rId12"/>
    <p:sldId id="258" r:id="rId13"/>
    <p:sldId id="260" r:id="rId14"/>
    <p:sldId id="304" r:id="rId15"/>
    <p:sldId id="305" r:id="rId16"/>
    <p:sldId id="307" r:id="rId17"/>
    <p:sldId id="306" r:id="rId18"/>
    <p:sldId id="403" r:id="rId19"/>
    <p:sldId id="404" r:id="rId20"/>
    <p:sldId id="329" r:id="rId21"/>
    <p:sldId id="405" r:id="rId22"/>
    <p:sldId id="406" r:id="rId23"/>
    <p:sldId id="409" r:id="rId24"/>
    <p:sldId id="414" r:id="rId25"/>
    <p:sldId id="423" r:id="rId26"/>
    <p:sldId id="415" r:id="rId27"/>
    <p:sldId id="410" r:id="rId28"/>
    <p:sldId id="354" r:id="rId29"/>
    <p:sldId id="330" r:id="rId30"/>
    <p:sldId id="311" r:id="rId31"/>
    <p:sldId id="299" r:id="rId32"/>
    <p:sldId id="298" r:id="rId33"/>
    <p:sldId id="301" r:id="rId34"/>
    <p:sldId id="303" r:id="rId35"/>
    <p:sldId id="302" r:id="rId36"/>
    <p:sldId id="367" r:id="rId37"/>
    <p:sldId id="368" r:id="rId38"/>
    <p:sldId id="425" r:id="rId39"/>
    <p:sldId id="370" r:id="rId40"/>
    <p:sldId id="418" r:id="rId41"/>
    <p:sldId id="365" r:id="rId42"/>
    <p:sldId id="424" r:id="rId43"/>
    <p:sldId id="378" r:id="rId44"/>
    <p:sldId id="337" r:id="rId45"/>
    <p:sldId id="319" r:id="rId46"/>
    <p:sldId id="312" r:id="rId47"/>
    <p:sldId id="313" r:id="rId48"/>
    <p:sldId id="314" r:id="rId49"/>
    <p:sldId id="316" r:id="rId50"/>
    <p:sldId id="315" r:id="rId51"/>
    <p:sldId id="379" r:id="rId52"/>
    <p:sldId id="416" r:id="rId53"/>
    <p:sldId id="332" r:id="rId54"/>
    <p:sldId id="383" r:id="rId55"/>
    <p:sldId id="384" r:id="rId56"/>
    <p:sldId id="412" r:id="rId57"/>
    <p:sldId id="413" r:id="rId58"/>
    <p:sldId id="402" r:id="rId59"/>
    <p:sldId id="333" r:id="rId60"/>
    <p:sldId id="386" r:id="rId61"/>
    <p:sldId id="387" r:id="rId62"/>
    <p:sldId id="388" r:id="rId63"/>
    <p:sldId id="389" r:id="rId64"/>
    <p:sldId id="390" r:id="rId65"/>
    <p:sldId id="391" r:id="rId66"/>
    <p:sldId id="393" r:id="rId67"/>
    <p:sldId id="417" r:id="rId68"/>
    <p:sldId id="394" r:id="rId69"/>
    <p:sldId id="395" r:id="rId70"/>
    <p:sldId id="396" r:id="rId71"/>
    <p:sldId id="397" r:id="rId72"/>
    <p:sldId id="398" r:id="rId73"/>
    <p:sldId id="419" r:id="rId74"/>
    <p:sldId id="420" r:id="rId75"/>
    <p:sldId id="400" r:id="rId76"/>
    <p:sldId id="401" r:id="rId77"/>
    <p:sldId id="267" r:id="rId78"/>
    <p:sldId id="271" r:id="rId79"/>
    <p:sldId id="277" r:id="rId80"/>
  </p:sldIdLst>
  <p:sldSz cx="9144000" cy="5143500" type="screen16x9"/>
  <p:notesSz cx="6858000" cy="9144000"/>
  <p:embeddedFontLst>
    <p:embeddedFont>
      <p:font typeface="Be Vietnam" panose="020B0604020202020204" charset="0"/>
      <p:regular r:id="rId83"/>
    </p:embeddedFont>
    <p:embeddedFont>
      <p:font typeface="Bebas Neue" panose="020B0606020202050201" pitchFamily="34" charset="0"/>
      <p:regular r:id="rId84"/>
    </p:embeddedFont>
    <p:embeddedFont>
      <p:font typeface="Calisto MT" panose="02040603050505030304" pitchFamily="18" charset="0"/>
      <p:regular r:id="rId85"/>
      <p:bold r:id="rId86"/>
      <p:italic r:id="rId87"/>
      <p:boldItalic r:id="rId88"/>
    </p:embeddedFont>
    <p:embeddedFont>
      <p:font typeface="IBM Plex Sans" panose="020B0503050203000203" pitchFamily="34" charset="0"/>
      <p:regular r:id="rId89"/>
      <p:bold r:id="rId90"/>
      <p:italic r:id="rId91"/>
      <p:boldItalic r:id="rId92"/>
    </p:embeddedFont>
    <p:embeddedFont>
      <p:font typeface="IBM Plex Sans Bold" panose="020B0803050203000203" charset="0"/>
      <p:regular r:id="rId93"/>
      <p:bold r:id="rId94"/>
    </p:embeddedFont>
    <p:embeddedFont>
      <p:font typeface="Noto Sans" panose="020B0502040504020204" pitchFamily="34" charset="0"/>
      <p:regular r:id="rId95"/>
      <p:bold r:id="rId96"/>
      <p:italic r:id="rId97"/>
      <p:boldItalic r:id="rId98"/>
    </p:embeddedFont>
    <p:embeddedFont>
      <p:font typeface="Nunito Light" pitchFamily="2" charset="0"/>
      <p:regular r:id="rId99"/>
    </p:embeddedFont>
    <p:embeddedFont>
      <p:font typeface="Raleway" pitchFamily="2" charset="0"/>
      <p:regular r:id="rId100"/>
    </p:embeddedFont>
    <p:embeddedFont>
      <p:font typeface="Teko" panose="020B0604020202020204" charset="0"/>
      <p:regular r:id="rId101"/>
      <p:bold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9A2"/>
    <a:srgbClr val="FFE1D7"/>
    <a:srgbClr val="869DE9"/>
    <a:srgbClr val="2A265A"/>
    <a:srgbClr val="F7C5CF"/>
    <a:srgbClr val="4E4B76"/>
    <a:srgbClr val="0B0653"/>
    <a:srgbClr val="B6C4F2"/>
    <a:srgbClr val="F5F7FA"/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41F29-7BFA-42C6-BD2B-02FB5990C6E7}" v="37" dt="2024-09-08T16:30:39.711"/>
    <p1510:client id="{0762725E-BAEB-F6BE-1EFD-071EAC5EA5BE}" v="250" dt="2024-09-08T15:31:07.105"/>
    <p1510:client id="{1C87F804-D8CA-6735-8F56-B0F4C3865B48}" v="72" dt="2024-09-08T09:08:18.848"/>
    <p1510:client id="{78B64778-7873-9318-60C0-F6A53AA03CAA}" v="17" dt="2024-09-08T16:58:02.327"/>
    <p1510:client id="{DC57E893-4AD1-41D1-BA99-691C2EBD3535}" v="228" dt="2024-09-08T12:21:38.405"/>
  </p1510:revLst>
</p1510:revInfo>
</file>

<file path=ppt/tableStyles.xml><?xml version="1.0" encoding="utf-8"?>
<a:tblStyleLst xmlns:a="http://schemas.openxmlformats.org/drawingml/2006/main" def="{40C11D11-9037-4D03-92FE-6D75447FB651}">
  <a:tblStyle styleId="{40C11D11-9037-4D03-92FE-6D75447FB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E9E43E-4A26-4E24-9A80-F30B6F45F2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2.xml"/><Relationship Id="rId107" Type="http://schemas.microsoft.com/office/2016/11/relationships/changesInfo" Target="changesInfos/changesInfo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20.fntdata"/><Relationship Id="rId5" Type="http://schemas.openxmlformats.org/officeDocument/2006/relationships/slide" Target="slides/slide1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3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5.fntdata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5.fntdata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8.fntdata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ukpitiya I.M.D.J.R.B it21011016" userId="S::it21011016@my.sliit.lk::c09f66a5-8a10-4e7b-86d7-af441288308b" providerId="AD" clId="Web-{BBA61A21-9036-3CFE-3595-5111C6E65810}"/>
    <pc:docChg chg="delSld modSld">
      <pc:chgData name="Ilukpitiya I.M.D.J.R.B it21011016" userId="S::it21011016@my.sliit.lk::c09f66a5-8a10-4e7b-86d7-af441288308b" providerId="AD" clId="Web-{BBA61A21-9036-3CFE-3595-5111C6E65810}" dt="2024-05-06T01:05:15.647" v="9" actId="1076"/>
      <pc:docMkLst>
        <pc:docMk/>
      </pc:docMkLst>
      <pc:sldChg chg="del mod modShow">
        <pc:chgData name="Ilukpitiya I.M.D.J.R.B it21011016" userId="S::it21011016@my.sliit.lk::c09f66a5-8a10-4e7b-86d7-af441288308b" providerId="AD" clId="Web-{BBA61A21-9036-3CFE-3595-5111C6E65810}" dt="2024-05-06T01:04:01.536" v="4"/>
        <pc:sldMkLst>
          <pc:docMk/>
          <pc:sldMk cId="2194302243" sldId="328"/>
        </pc:sldMkLst>
      </pc:sldChg>
      <pc:sldChg chg="modSp del mod modShow">
        <pc:chgData name="Ilukpitiya I.M.D.J.R.B it21011016" userId="S::it21011016@my.sliit.lk::c09f66a5-8a10-4e7b-86d7-af441288308b" providerId="AD" clId="Web-{BBA61A21-9036-3CFE-3595-5111C6E65810}" dt="2024-05-06T01:04:05.208" v="5"/>
        <pc:sldMkLst>
          <pc:docMk/>
          <pc:sldMk cId="3043127849" sldId="358"/>
        </pc:sldMkLst>
        <pc:spChg chg="mod">
          <ac:chgData name="Ilukpitiya I.M.D.J.R.B it21011016" userId="S::it21011016@my.sliit.lk::c09f66a5-8a10-4e7b-86d7-af441288308b" providerId="AD" clId="Web-{BBA61A21-9036-3CFE-3595-5111C6E65810}" dt="2024-05-06T01:03:18.019" v="1" actId="20577"/>
          <ac:spMkLst>
            <pc:docMk/>
            <pc:sldMk cId="3043127849" sldId="358"/>
            <ac:spMk id="1178" creationId="{AE7D970C-547C-60F7-E5CF-8FAC0B753EBB}"/>
          </ac:spMkLst>
        </pc:spChg>
      </pc:sldChg>
      <pc:sldChg chg="modSp">
        <pc:chgData name="Ilukpitiya I.M.D.J.R.B it21011016" userId="S::it21011016@my.sliit.lk::c09f66a5-8a10-4e7b-86d7-af441288308b" providerId="AD" clId="Web-{BBA61A21-9036-3CFE-3595-5111C6E65810}" dt="2024-05-06T01:05:15.647" v="9" actId="1076"/>
        <pc:sldMkLst>
          <pc:docMk/>
          <pc:sldMk cId="1595378229" sldId="404"/>
        </pc:sldMkLst>
        <pc:picChg chg="mod">
          <ac:chgData name="Ilukpitiya I.M.D.J.R.B it21011016" userId="S::it21011016@my.sliit.lk::c09f66a5-8a10-4e7b-86d7-af441288308b" providerId="AD" clId="Web-{BBA61A21-9036-3CFE-3595-5111C6E65810}" dt="2024-05-06T01:05:15.647" v="9" actId="1076"/>
          <ac:picMkLst>
            <pc:docMk/>
            <pc:sldMk cId="1595378229" sldId="404"/>
            <ac:picMk id="12" creationId="{10A2BCD5-6DA9-162E-4F7F-1EFF20AF9597}"/>
          </ac:picMkLst>
        </pc:picChg>
        <pc:picChg chg="mod">
          <ac:chgData name="Ilukpitiya I.M.D.J.R.B it21011016" userId="S::it21011016@my.sliit.lk::c09f66a5-8a10-4e7b-86d7-af441288308b" providerId="AD" clId="Web-{BBA61A21-9036-3CFE-3595-5111C6E65810}" dt="2024-05-06T01:05:09.725" v="8" actId="1076"/>
          <ac:picMkLst>
            <pc:docMk/>
            <pc:sldMk cId="1595378229" sldId="404"/>
            <ac:picMk id="18" creationId="{03A95C1F-C9D4-70C2-4B4A-4F785FD09940}"/>
          </ac:picMkLst>
        </pc:picChg>
      </pc:sldChg>
    </pc:docChg>
  </pc:docChgLst>
  <pc:docChgLst>
    <pc:chgData name="Herath M.H.S.M it21114144" userId="S::it21114144@my.sliit.lk::24c3fd63-6510-43a6-8c18-21ba48ab8f3e" providerId="AD" clId="Web-{78B64778-7873-9318-60C0-F6A53AA03CAA}"/>
    <pc:docChg chg="addSld delSld modSld">
      <pc:chgData name="Herath M.H.S.M it21114144" userId="S::it21114144@my.sliit.lk::24c3fd63-6510-43a6-8c18-21ba48ab8f3e" providerId="AD" clId="Web-{78B64778-7873-9318-60C0-F6A53AA03CAA}" dt="2024-09-08T16:58:02.327" v="15" actId="1076"/>
      <pc:docMkLst>
        <pc:docMk/>
      </pc:docMkLst>
      <pc:sldChg chg="del">
        <pc:chgData name="Herath M.H.S.M it21114144" userId="S::it21114144@my.sliit.lk::24c3fd63-6510-43a6-8c18-21ba48ab8f3e" providerId="AD" clId="Web-{78B64778-7873-9318-60C0-F6A53AA03CAA}" dt="2024-09-08T16:51:27.035" v="11"/>
        <pc:sldMkLst>
          <pc:docMk/>
          <pc:sldMk cId="2895540582" sldId="347"/>
        </pc:sldMkLst>
      </pc:sldChg>
      <pc:sldChg chg="add del">
        <pc:chgData name="Herath M.H.S.M it21114144" userId="S::it21114144@my.sliit.lk::24c3fd63-6510-43a6-8c18-21ba48ab8f3e" providerId="AD" clId="Web-{78B64778-7873-9318-60C0-F6A53AA03CAA}" dt="2024-09-08T16:49:14.154" v="2"/>
        <pc:sldMkLst>
          <pc:docMk/>
          <pc:sldMk cId="2825382079" sldId="365"/>
        </pc:sldMkLst>
      </pc:sldChg>
      <pc:sldChg chg="add del">
        <pc:chgData name="Herath M.H.S.M it21114144" userId="S::it21114144@my.sliit.lk::24c3fd63-6510-43a6-8c18-21ba48ab8f3e" providerId="AD" clId="Web-{78B64778-7873-9318-60C0-F6A53AA03CAA}" dt="2024-09-08T16:51:01.081" v="7"/>
        <pc:sldMkLst>
          <pc:docMk/>
          <pc:sldMk cId="1209844534" sldId="368"/>
        </pc:sldMkLst>
      </pc:sldChg>
      <pc:sldChg chg="add del">
        <pc:chgData name="Herath M.H.S.M it21114144" userId="S::it21114144@my.sliit.lk::24c3fd63-6510-43a6-8c18-21ba48ab8f3e" providerId="AD" clId="Web-{78B64778-7873-9318-60C0-F6A53AA03CAA}" dt="2024-09-08T16:51:01.113" v="9"/>
        <pc:sldMkLst>
          <pc:docMk/>
          <pc:sldMk cId="530810664" sldId="370"/>
        </pc:sldMkLst>
      </pc:sldChg>
      <pc:sldChg chg="addSp modSp add">
        <pc:chgData name="Herath M.H.S.M it21114144" userId="S::it21114144@my.sliit.lk::24c3fd63-6510-43a6-8c18-21ba48ab8f3e" providerId="AD" clId="Web-{78B64778-7873-9318-60C0-F6A53AA03CAA}" dt="2024-09-08T16:58:02.327" v="15" actId="1076"/>
        <pc:sldMkLst>
          <pc:docMk/>
          <pc:sldMk cId="3422579834" sldId="418"/>
        </pc:sldMkLst>
        <pc:picChg chg="add mod">
          <ac:chgData name="Herath M.H.S.M it21114144" userId="S::it21114144@my.sliit.lk::24c3fd63-6510-43a6-8c18-21ba48ab8f3e" providerId="AD" clId="Web-{78B64778-7873-9318-60C0-F6A53AA03CAA}" dt="2024-09-08T16:58:02.327" v="15" actId="1076"/>
          <ac:picMkLst>
            <pc:docMk/>
            <pc:sldMk cId="3422579834" sldId="418"/>
            <ac:picMk id="2" creationId="{B320B187-675B-8783-044D-538620926D66}"/>
          </ac:picMkLst>
        </pc:picChg>
      </pc:sldChg>
      <pc:sldChg chg="del">
        <pc:chgData name="Herath M.H.S.M it21114144" userId="S::it21114144@my.sliit.lk::24c3fd63-6510-43a6-8c18-21ba48ab8f3e" providerId="AD" clId="Web-{78B64778-7873-9318-60C0-F6A53AA03CAA}" dt="2024-09-08T16:50:13.343" v="4"/>
        <pc:sldMkLst>
          <pc:docMk/>
          <pc:sldMk cId="2089452229" sldId="421"/>
        </pc:sldMkLst>
      </pc:sldChg>
      <pc:sldChg chg="del">
        <pc:chgData name="Herath M.H.S.M it21114144" userId="S::it21114144@my.sliit.lk::24c3fd63-6510-43a6-8c18-21ba48ab8f3e" providerId="AD" clId="Web-{78B64778-7873-9318-60C0-F6A53AA03CAA}" dt="2024-09-08T16:50:15.343" v="5"/>
        <pc:sldMkLst>
          <pc:docMk/>
          <pc:sldMk cId="771892909" sldId="422"/>
        </pc:sldMkLst>
      </pc:sldChg>
      <pc:sldChg chg="add">
        <pc:chgData name="Herath M.H.S.M it21114144" userId="S::it21114144@my.sliit.lk::24c3fd63-6510-43a6-8c18-21ba48ab8f3e" providerId="AD" clId="Web-{78B64778-7873-9318-60C0-F6A53AA03CAA}" dt="2024-09-08T16:47:13.776" v="0"/>
        <pc:sldMkLst>
          <pc:docMk/>
          <pc:sldMk cId="512501581" sldId="424"/>
        </pc:sldMkLst>
      </pc:sldChg>
      <pc:sldChg chg="add">
        <pc:chgData name="Herath M.H.S.M it21114144" userId="S::it21114144@my.sliit.lk::24c3fd63-6510-43a6-8c18-21ba48ab8f3e" providerId="AD" clId="Web-{78B64778-7873-9318-60C0-F6A53AA03CAA}" dt="2024-09-08T16:51:01.097" v="8"/>
        <pc:sldMkLst>
          <pc:docMk/>
          <pc:sldMk cId="1246631824" sldId="425"/>
        </pc:sldMkLst>
      </pc:sldChg>
    </pc:docChg>
  </pc:docChgLst>
  <pc:docChgLst>
    <pc:chgData name="Herath M.H.S.M it21114144" userId="S::it21114144@my.sliit.lk::24c3fd63-6510-43a6-8c18-21ba48ab8f3e" providerId="AD" clId="Web-{009ED0F3-A140-6726-F3A9-6725621FF31F}"/>
    <pc:docChg chg="addSld delSld modSld">
      <pc:chgData name="Herath M.H.S.M it21114144" userId="S::it21114144@my.sliit.lk::24c3fd63-6510-43a6-8c18-21ba48ab8f3e" providerId="AD" clId="Web-{009ED0F3-A140-6726-F3A9-6725621FF31F}" dt="2024-05-04T12:01:36.789" v="213"/>
      <pc:docMkLst>
        <pc:docMk/>
      </pc:docMkLst>
      <pc:sldChg chg="del">
        <pc:chgData name="Herath M.H.S.M it21114144" userId="S::it21114144@my.sliit.lk::24c3fd63-6510-43a6-8c18-21ba48ab8f3e" providerId="AD" clId="Web-{009ED0F3-A140-6726-F3A9-6725621FF31F}" dt="2024-05-04T12:01:12.617" v="212"/>
        <pc:sldMkLst>
          <pc:docMk/>
          <pc:sldMk cId="3397382468" sldId="366"/>
        </pc:sldMkLst>
      </pc:sldChg>
      <pc:sldChg chg="addSp delSp modSp new">
        <pc:chgData name="Herath M.H.S.M it21114144" userId="S::it21114144@my.sliit.lk::24c3fd63-6510-43a6-8c18-21ba48ab8f3e" providerId="AD" clId="Web-{009ED0F3-A140-6726-F3A9-6725621FF31F}" dt="2024-05-04T11:57:42.710" v="210"/>
        <pc:sldMkLst>
          <pc:docMk/>
          <pc:sldMk cId="3127455380" sldId="378"/>
        </pc:sldMkLst>
        <pc:spChg chg="del mod">
          <ac:chgData name="Herath M.H.S.M it21114144" userId="S::it21114144@my.sliit.lk::24c3fd63-6510-43a6-8c18-21ba48ab8f3e" providerId="AD" clId="Web-{009ED0F3-A140-6726-F3A9-6725621FF31F}" dt="2024-05-04T11:43:25.686" v="14"/>
          <ac:spMkLst>
            <pc:docMk/>
            <pc:sldMk cId="3127455380" sldId="378"/>
            <ac:spMk id="2" creationId="{3E4316D7-1710-CCF8-09D5-DF43C4747761}"/>
          </ac:spMkLst>
        </pc:spChg>
        <pc:spChg chg="mod">
          <ac:chgData name="Herath M.H.S.M it21114144" userId="S::it21114144@my.sliit.lk::24c3fd63-6510-43a6-8c18-21ba48ab8f3e" providerId="AD" clId="Web-{009ED0F3-A140-6726-F3A9-6725621FF31F}" dt="2024-05-04T11:43:32.842" v="15" actId="1076"/>
          <ac:spMkLst>
            <pc:docMk/>
            <pc:sldMk cId="3127455380" sldId="378"/>
            <ac:spMk id="3" creationId="{105A7D42-5C39-40F4-CB87-3B462CD22172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45:16.723" v="68" actId="1076"/>
          <ac:spMkLst>
            <pc:docMk/>
            <pc:sldMk cId="3127455380" sldId="378"/>
            <ac:spMk id="7" creationId="{0706CFF5-8B36-5F3A-9739-EA549B9AFC97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47:49.646" v="183"/>
          <ac:spMkLst>
            <pc:docMk/>
            <pc:sldMk cId="3127455380" sldId="378"/>
            <ac:spMk id="8" creationId="{A5282DEE-B201-C132-B0E2-5B2465E2BBE0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48:17.989" v="186"/>
          <ac:spMkLst>
            <pc:docMk/>
            <pc:sldMk cId="3127455380" sldId="378"/>
            <ac:spMk id="9" creationId="{BC0ED58B-C58E-03D5-F98D-8BD4B4F19560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55:06.647" v="195" actId="20577"/>
          <ac:spMkLst>
            <pc:docMk/>
            <pc:sldMk cId="3127455380" sldId="378"/>
            <ac:spMk id="10" creationId="{DBA68275-459A-83AD-F0A3-AA2300A0908A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48:36.552" v="190"/>
          <ac:spMkLst>
            <pc:docMk/>
            <pc:sldMk cId="3127455380" sldId="378"/>
            <ac:spMk id="11" creationId="{448B0EA6-0358-646A-59DA-AD4A8386BF32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48:25.255" v="187" actId="14100"/>
          <ac:spMkLst>
            <pc:docMk/>
            <pc:sldMk cId="3127455380" sldId="378"/>
            <ac:spMk id="12" creationId="{C5C3FF99-F360-DFA5-DA68-2F129F2704D6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57:30.945" v="207"/>
          <ac:spMkLst>
            <pc:docMk/>
            <pc:sldMk cId="3127455380" sldId="378"/>
            <ac:spMk id="13" creationId="{95B02F98-0A5F-14E2-3DEF-23DE4D549E8D}"/>
          </ac:spMkLst>
        </pc:spChg>
        <pc:spChg chg="add mod">
          <ac:chgData name="Herath M.H.S.M it21114144" userId="S::it21114144@my.sliit.lk::24c3fd63-6510-43a6-8c18-21ba48ab8f3e" providerId="AD" clId="Web-{009ED0F3-A140-6726-F3A9-6725621FF31F}" dt="2024-05-04T11:57:42.710" v="210"/>
          <ac:spMkLst>
            <pc:docMk/>
            <pc:sldMk cId="3127455380" sldId="378"/>
            <ac:spMk id="14" creationId="{4F16CF47-CF0E-8188-C181-3F61EF8E01D6}"/>
          </ac:spMkLst>
        </pc:spChg>
      </pc:sldChg>
      <pc:sldChg chg="add del">
        <pc:chgData name="Herath M.H.S.M it21114144" userId="S::it21114144@my.sliit.lk::24c3fd63-6510-43a6-8c18-21ba48ab8f3e" providerId="AD" clId="Web-{009ED0F3-A140-6726-F3A9-6725621FF31F}" dt="2024-05-04T12:01:36.789" v="213"/>
        <pc:sldMkLst>
          <pc:docMk/>
          <pc:sldMk cId="955544593" sldId="379"/>
        </pc:sldMkLst>
      </pc:sldChg>
    </pc:docChg>
  </pc:docChgLst>
  <pc:docChgLst>
    <pc:chgData name="Herath M.H.S.M it21114144" userId="S::it21114144@my.sliit.lk::24c3fd63-6510-43a6-8c18-21ba48ab8f3e" providerId="AD" clId="Web-{FAD12EC2-FF92-541F-9FE2-2D89FC47A861}"/>
    <pc:docChg chg="delSld modSld">
      <pc:chgData name="Herath M.H.S.M it21114144" userId="S::it21114144@my.sliit.lk::24c3fd63-6510-43a6-8c18-21ba48ab8f3e" providerId="AD" clId="Web-{FAD12EC2-FF92-541F-9FE2-2D89FC47A861}" dt="2024-05-04T09:38:11.879" v="19" actId="1076"/>
      <pc:docMkLst>
        <pc:docMk/>
      </pc:docMkLst>
      <pc:sldChg chg="del">
        <pc:chgData name="Herath M.H.S.M it21114144" userId="S::it21114144@my.sliit.lk::24c3fd63-6510-43a6-8c18-21ba48ab8f3e" providerId="AD" clId="Web-{FAD12EC2-FF92-541F-9FE2-2D89FC47A861}" dt="2024-05-04T09:36:49.223" v="1"/>
        <pc:sldMkLst>
          <pc:docMk/>
          <pc:sldMk cId="214479927" sldId="345"/>
        </pc:sldMkLst>
      </pc:sldChg>
      <pc:sldChg chg="modSp">
        <pc:chgData name="Herath M.H.S.M it21114144" userId="S::it21114144@my.sliit.lk::24c3fd63-6510-43a6-8c18-21ba48ab8f3e" providerId="AD" clId="Web-{FAD12EC2-FF92-541F-9FE2-2D89FC47A861}" dt="2024-05-04T09:37:34.817" v="12" actId="14100"/>
        <pc:sldMkLst>
          <pc:docMk/>
          <pc:sldMk cId="2895540582" sldId="347"/>
        </pc:sldMkLst>
        <pc:spChg chg="mod">
          <ac:chgData name="Herath M.H.S.M it21114144" userId="S::it21114144@my.sliit.lk::24c3fd63-6510-43a6-8c18-21ba48ab8f3e" providerId="AD" clId="Web-{FAD12EC2-FF92-541F-9FE2-2D89FC47A861}" dt="2024-05-04T09:37:34.817" v="12" actId="14100"/>
          <ac:spMkLst>
            <pc:docMk/>
            <pc:sldMk cId="2895540582" sldId="347"/>
            <ac:spMk id="20" creationId="{CEB5BBAF-052E-CDD9-9CDE-EC34483DCE97}"/>
          </ac:spMkLst>
        </pc:spChg>
      </pc:sldChg>
      <pc:sldChg chg="del">
        <pc:chgData name="Herath M.H.S.M it21114144" userId="S::it21114144@my.sliit.lk::24c3fd63-6510-43a6-8c18-21ba48ab8f3e" providerId="AD" clId="Web-{FAD12EC2-FF92-541F-9FE2-2D89FC47A861}" dt="2024-05-04T09:32:42.143" v="0"/>
        <pc:sldMkLst>
          <pc:docMk/>
          <pc:sldMk cId="978568990" sldId="359"/>
        </pc:sldMkLst>
      </pc:sldChg>
      <pc:sldChg chg="addSp modSp">
        <pc:chgData name="Herath M.H.S.M it21114144" userId="S::it21114144@my.sliit.lk::24c3fd63-6510-43a6-8c18-21ba48ab8f3e" providerId="AD" clId="Web-{FAD12EC2-FF92-541F-9FE2-2D89FC47A861}" dt="2024-05-04T09:38:11.879" v="19" actId="1076"/>
        <pc:sldMkLst>
          <pc:docMk/>
          <pc:sldMk cId="3387171304" sldId="367"/>
        </pc:sldMkLst>
        <pc:picChg chg="add mod">
          <ac:chgData name="Herath M.H.S.M it21114144" userId="S::it21114144@my.sliit.lk::24c3fd63-6510-43a6-8c18-21ba48ab8f3e" providerId="AD" clId="Web-{FAD12EC2-FF92-541F-9FE2-2D89FC47A861}" dt="2024-05-04T09:38:11.879" v="18" actId="1076"/>
          <ac:picMkLst>
            <pc:docMk/>
            <pc:sldMk cId="3387171304" sldId="367"/>
            <ac:picMk id="2" creationId="{388D0B78-172C-21A8-4AF9-A87509F5197D}"/>
          </ac:picMkLst>
        </pc:picChg>
        <pc:picChg chg="add mod">
          <ac:chgData name="Herath M.H.S.M it21114144" userId="S::it21114144@my.sliit.lk::24c3fd63-6510-43a6-8c18-21ba48ab8f3e" providerId="AD" clId="Web-{FAD12EC2-FF92-541F-9FE2-2D89FC47A861}" dt="2024-05-04T09:38:11.879" v="19" actId="1076"/>
          <ac:picMkLst>
            <pc:docMk/>
            <pc:sldMk cId="3387171304" sldId="367"/>
            <ac:picMk id="3" creationId="{6B6F4B72-F0C1-EC02-BBC5-7C70E741340C}"/>
          </ac:picMkLst>
        </pc:picChg>
      </pc:sldChg>
    </pc:docChg>
  </pc:docChgLst>
  <pc:docChgLst>
    <pc:chgData name="Herath H.M.R.B it21002106" userId="S::it21002106@my.sliit.lk::0f34aab3-719b-464a-9149-47463a2df6b4" providerId="AD" clId="Web-{D44F25D9-57D5-4F08-AC18-6D693FA781C3}"/>
    <pc:docChg chg="addSld delSld modSld">
      <pc:chgData name="Herath H.M.R.B it21002106" userId="S::it21002106@my.sliit.lk::0f34aab3-719b-464a-9149-47463a2df6b4" providerId="AD" clId="Web-{D44F25D9-57D5-4F08-AC18-6D693FA781C3}" dt="2024-05-04T12:48:23.511" v="21" actId="14100"/>
      <pc:docMkLst>
        <pc:docMk/>
      </pc:docMkLst>
      <pc:sldChg chg="del">
        <pc:chgData name="Herath H.M.R.B it21002106" userId="S::it21002106@my.sliit.lk::0f34aab3-719b-464a-9149-47463a2df6b4" providerId="AD" clId="Web-{D44F25D9-57D5-4F08-AC18-6D693FA781C3}" dt="2024-05-04T12:10:25.188" v="1"/>
        <pc:sldMkLst>
          <pc:docMk/>
          <pc:sldMk cId="620443293" sldId="343"/>
        </pc:sldMkLst>
      </pc:sldChg>
      <pc:sldChg chg="del">
        <pc:chgData name="Herath H.M.R.B it21002106" userId="S::it21002106@my.sliit.lk::0f34aab3-719b-464a-9149-47463a2df6b4" providerId="AD" clId="Web-{D44F25D9-57D5-4F08-AC18-6D693FA781C3}" dt="2024-05-04T12:10:20.860" v="0"/>
        <pc:sldMkLst>
          <pc:docMk/>
          <pc:sldMk cId="2988319207" sldId="356"/>
        </pc:sldMkLst>
      </pc:sldChg>
      <pc:sldChg chg="addSp delSp modSp add replId">
        <pc:chgData name="Herath H.M.R.B it21002106" userId="S::it21002106@my.sliit.lk::0f34aab3-719b-464a-9149-47463a2df6b4" providerId="AD" clId="Web-{D44F25D9-57D5-4F08-AC18-6D693FA781C3}" dt="2024-05-04T12:17:27.746" v="7"/>
        <pc:sldMkLst>
          <pc:docMk/>
          <pc:sldMk cId="510972687" sldId="379"/>
        </pc:sldMkLst>
        <pc:picChg chg="mod">
          <ac:chgData name="Herath H.M.R.B it21002106" userId="S::it21002106@my.sliit.lk::0f34aab3-719b-464a-9149-47463a2df6b4" providerId="AD" clId="Web-{D44F25D9-57D5-4F08-AC18-6D693FA781C3}" dt="2024-05-04T12:12:39.067" v="3" actId="1076"/>
          <ac:picMkLst>
            <pc:docMk/>
            <pc:sldMk cId="510972687" sldId="379"/>
            <ac:picMk id="2" creationId="{388D0B78-172C-21A8-4AF9-A87509F5197D}"/>
          </ac:picMkLst>
        </pc:picChg>
        <pc:picChg chg="del">
          <ac:chgData name="Herath H.M.R.B it21002106" userId="S::it21002106@my.sliit.lk::0f34aab3-719b-464a-9149-47463a2df6b4" providerId="AD" clId="Web-{D44F25D9-57D5-4F08-AC18-6D693FA781C3}" dt="2024-05-04T12:14:31.851" v="4"/>
          <ac:picMkLst>
            <pc:docMk/>
            <pc:sldMk cId="510972687" sldId="379"/>
            <ac:picMk id="3" creationId="{6B6F4B72-F0C1-EC02-BBC5-7C70E741340C}"/>
          </ac:picMkLst>
        </pc:picChg>
        <pc:picChg chg="add del mod">
          <ac:chgData name="Herath H.M.R.B it21002106" userId="S::it21002106@my.sliit.lk::0f34aab3-719b-464a-9149-47463a2df6b4" providerId="AD" clId="Web-{D44F25D9-57D5-4F08-AC18-6D693FA781C3}" dt="2024-05-04T12:17:27.746" v="7"/>
          <ac:picMkLst>
            <pc:docMk/>
            <pc:sldMk cId="510972687" sldId="379"/>
            <ac:picMk id="6" creationId="{52048E03-C9E9-E2DF-C967-9960A2C39D22}"/>
          </ac:picMkLst>
        </pc:picChg>
      </pc:sldChg>
      <pc:sldChg chg="delSp add replId">
        <pc:chgData name="Herath H.M.R.B it21002106" userId="S::it21002106@my.sliit.lk::0f34aab3-719b-464a-9149-47463a2df6b4" providerId="AD" clId="Web-{D44F25D9-57D5-4F08-AC18-6D693FA781C3}" dt="2024-05-04T12:23:25.334" v="11"/>
        <pc:sldMkLst>
          <pc:docMk/>
          <pc:sldMk cId="3202527245" sldId="380"/>
        </pc:sldMkLst>
        <pc:picChg chg="del">
          <ac:chgData name="Herath H.M.R.B it21002106" userId="S::it21002106@my.sliit.lk::0f34aab3-719b-464a-9149-47463a2df6b4" providerId="AD" clId="Web-{D44F25D9-57D5-4F08-AC18-6D693FA781C3}" dt="2024-05-04T12:23:23.537" v="9"/>
          <ac:picMkLst>
            <pc:docMk/>
            <pc:sldMk cId="3202527245" sldId="380"/>
            <ac:picMk id="7" creationId="{CFA14DC2-2E70-2827-9C00-26138826C091}"/>
          </ac:picMkLst>
        </pc:picChg>
        <pc:picChg chg="del">
          <ac:chgData name="Herath H.M.R.B it21002106" userId="S::it21002106@my.sliit.lk::0f34aab3-719b-464a-9149-47463a2df6b4" providerId="AD" clId="Web-{D44F25D9-57D5-4F08-AC18-6D693FA781C3}" dt="2024-05-04T12:23:24.506" v="10"/>
          <ac:picMkLst>
            <pc:docMk/>
            <pc:sldMk cId="3202527245" sldId="380"/>
            <ac:picMk id="9" creationId="{2333D17F-89F1-53C0-28E7-25869FF13B3B}"/>
          </ac:picMkLst>
        </pc:picChg>
        <pc:picChg chg="del">
          <ac:chgData name="Herath H.M.R.B it21002106" userId="S::it21002106@my.sliit.lk::0f34aab3-719b-464a-9149-47463a2df6b4" providerId="AD" clId="Web-{D44F25D9-57D5-4F08-AC18-6D693FA781C3}" dt="2024-05-04T12:23:25.334" v="11"/>
          <ac:picMkLst>
            <pc:docMk/>
            <pc:sldMk cId="3202527245" sldId="380"/>
            <ac:picMk id="11" creationId="{5D79DD7B-BCDF-06A7-1ED7-3366012C1DB4}"/>
          </ac:picMkLst>
        </pc:picChg>
      </pc:sldChg>
      <pc:sldChg chg="addSp modSp add replId">
        <pc:chgData name="Herath H.M.R.B it21002106" userId="S::it21002106@my.sliit.lk::0f34aab3-719b-464a-9149-47463a2df6b4" providerId="AD" clId="Web-{D44F25D9-57D5-4F08-AC18-6D693FA781C3}" dt="2024-05-04T12:48:23.511" v="21" actId="14100"/>
        <pc:sldMkLst>
          <pc:docMk/>
          <pc:sldMk cId="3103852636" sldId="381"/>
        </pc:sldMkLst>
        <pc:spChg chg="mod">
          <ac:chgData name="Herath H.M.R.B it21002106" userId="S::it21002106@my.sliit.lk::0f34aab3-719b-464a-9149-47463a2df6b4" providerId="AD" clId="Web-{D44F25D9-57D5-4F08-AC18-6D693FA781C3}" dt="2024-05-04T12:48:03.620" v="18" actId="14100"/>
          <ac:spMkLst>
            <pc:docMk/>
            <pc:sldMk cId="3103852636" sldId="381"/>
            <ac:spMk id="3" creationId="{7205462F-3B7F-9E98-5212-EC2DE1D06A24}"/>
          </ac:spMkLst>
        </pc:spChg>
        <pc:picChg chg="add mod">
          <ac:chgData name="Herath H.M.R.B it21002106" userId="S::it21002106@my.sliit.lk::0f34aab3-719b-464a-9149-47463a2df6b4" providerId="AD" clId="Web-{D44F25D9-57D5-4F08-AC18-6D693FA781C3}" dt="2024-05-04T12:48:23.511" v="21" actId="14100"/>
          <ac:picMkLst>
            <pc:docMk/>
            <pc:sldMk cId="3103852636" sldId="381"/>
            <ac:picMk id="4" creationId="{3F733DFF-F3C8-6CDC-F4FE-154AC6F61598}"/>
          </ac:picMkLst>
        </pc:picChg>
      </pc:sldChg>
    </pc:docChg>
  </pc:docChgLst>
  <pc:docChgLst>
    <pc:chgData name="Herath H.M.R.B it21002106" userId="S::it21002106@my.sliit.lk::0f34aab3-719b-464a-9149-47463a2df6b4" providerId="AD" clId="Web-{7E542F81-43BF-451A-8BA4-E316F3C25549}"/>
    <pc:docChg chg="modSld">
      <pc:chgData name="Herath H.M.R.B it21002106" userId="S::it21002106@my.sliit.lk::0f34aab3-719b-464a-9149-47463a2df6b4" providerId="AD" clId="Web-{7E542F81-43BF-451A-8BA4-E316F3C25549}" dt="2024-05-04T14:16:59.088" v="2" actId="1076"/>
      <pc:docMkLst>
        <pc:docMk/>
      </pc:docMkLst>
      <pc:sldChg chg="addSp modSp">
        <pc:chgData name="Herath H.M.R.B it21002106" userId="S::it21002106@my.sliit.lk::0f34aab3-719b-464a-9149-47463a2df6b4" providerId="AD" clId="Web-{7E542F81-43BF-451A-8BA4-E316F3C25549}" dt="2024-05-04T14:16:59.088" v="2" actId="1076"/>
        <pc:sldMkLst>
          <pc:docMk/>
          <pc:sldMk cId="3103852636" sldId="381"/>
        </pc:sldMkLst>
        <pc:picChg chg="add mod">
          <ac:chgData name="Herath H.M.R.B it21002106" userId="S::it21002106@my.sliit.lk::0f34aab3-719b-464a-9149-47463a2df6b4" providerId="AD" clId="Web-{7E542F81-43BF-451A-8BA4-E316F3C25549}" dt="2024-05-04T14:16:59.088" v="2" actId="1076"/>
          <ac:picMkLst>
            <pc:docMk/>
            <pc:sldMk cId="3103852636" sldId="381"/>
            <ac:picMk id="4" creationId="{BD2F172B-BAED-6E7A-58E8-A19A62A76AFA}"/>
          </ac:picMkLst>
        </pc:picChg>
      </pc:sldChg>
    </pc:docChg>
  </pc:docChgLst>
  <pc:docChgLst>
    <pc:chgData name="Herath H.M.R.B it21002106" userId="S::it21002106@my.sliit.lk::0f34aab3-719b-464a-9149-47463a2df6b4" providerId="AD" clId="Web-{EF18731F-C375-48FB-ABFF-3DB2BA1365FE}"/>
    <pc:docChg chg="modSld">
      <pc:chgData name="Herath H.M.R.B it21002106" userId="S::it21002106@my.sliit.lk::0f34aab3-719b-464a-9149-47463a2df6b4" providerId="AD" clId="Web-{EF18731F-C375-48FB-ABFF-3DB2BA1365FE}" dt="2024-05-05T06:13:32.531" v="4" actId="20577"/>
      <pc:docMkLst>
        <pc:docMk/>
      </pc:docMkLst>
      <pc:sldChg chg="modSp">
        <pc:chgData name="Herath H.M.R.B it21002106" userId="S::it21002106@my.sliit.lk::0f34aab3-719b-464a-9149-47463a2df6b4" providerId="AD" clId="Web-{EF18731F-C375-48FB-ABFF-3DB2BA1365FE}" dt="2024-05-05T06:13:32.531" v="4" actId="20577"/>
        <pc:sldMkLst>
          <pc:docMk/>
          <pc:sldMk cId="510972687" sldId="379"/>
        </pc:sldMkLst>
        <pc:spChg chg="mod">
          <ac:chgData name="Herath H.M.R.B it21002106" userId="S::it21002106@my.sliit.lk::0f34aab3-719b-464a-9149-47463a2df6b4" providerId="AD" clId="Web-{EF18731F-C375-48FB-ABFF-3DB2BA1365FE}" dt="2024-05-05T06:13:32.531" v="4" actId="20577"/>
          <ac:spMkLst>
            <pc:docMk/>
            <pc:sldMk cId="510972687" sldId="379"/>
            <ac:spMk id="7" creationId="{D98EE312-A0F5-905A-65DB-2B119060B9A5}"/>
          </ac:spMkLst>
        </pc:spChg>
      </pc:sldChg>
    </pc:docChg>
  </pc:docChgLst>
  <pc:docChgLst>
    <pc:chgData name="Rajakaruna R.H.M.S.A. it21128936" userId="a23abd92-3500-4f4e-9fd9-8a1fa895408b" providerId="ADAL" clId="{77B093ED-61A3-4CC9-ABC2-34EC88B384DA}"/>
    <pc:docChg chg="undo custSel addSld delSld modSld sldOrd">
      <pc:chgData name="Rajakaruna R.H.M.S.A. it21128936" userId="a23abd92-3500-4f4e-9fd9-8a1fa895408b" providerId="ADAL" clId="{77B093ED-61A3-4CC9-ABC2-34EC88B384DA}" dt="2024-05-05T18:18:47.782" v="1740" actId="14100"/>
      <pc:docMkLst>
        <pc:docMk/>
      </pc:docMkLst>
      <pc:sldChg chg="del">
        <pc:chgData name="Rajakaruna R.H.M.S.A. it21128936" userId="a23abd92-3500-4f4e-9fd9-8a1fa895408b" providerId="ADAL" clId="{77B093ED-61A3-4CC9-ABC2-34EC88B384DA}" dt="2024-05-04T17:02:16.342" v="1651" actId="47"/>
        <pc:sldMkLst>
          <pc:docMk/>
          <pc:sldMk cId="1949802940" sldId="320"/>
        </pc:sldMkLst>
      </pc:sldChg>
      <pc:sldChg chg="modSp del mod">
        <pc:chgData name="Rajakaruna R.H.M.S.A. it21128936" userId="a23abd92-3500-4f4e-9fd9-8a1fa895408b" providerId="ADAL" clId="{77B093ED-61A3-4CC9-ABC2-34EC88B384DA}" dt="2024-05-04T17:02:50.200" v="1652" actId="47"/>
        <pc:sldMkLst>
          <pc:docMk/>
          <pc:sldMk cId="1115116523" sldId="321"/>
        </pc:sldMkLst>
        <pc:spChg chg="mod">
          <ac:chgData name="Rajakaruna R.H.M.S.A. it21128936" userId="a23abd92-3500-4f4e-9fd9-8a1fa895408b" providerId="ADAL" clId="{77B093ED-61A3-4CC9-ABC2-34EC88B384DA}" dt="2024-05-04T15:44:03.114" v="1474" actId="20577"/>
          <ac:spMkLst>
            <pc:docMk/>
            <pc:sldMk cId="1115116523" sldId="321"/>
            <ac:spMk id="297" creationId="{A39052BF-D371-3465-C2D6-F1B0CF514CE4}"/>
          </ac:spMkLst>
        </pc:spChg>
      </pc:sldChg>
      <pc:sldChg chg="del">
        <pc:chgData name="Rajakaruna R.H.M.S.A. it21128936" userId="a23abd92-3500-4f4e-9fd9-8a1fa895408b" providerId="ADAL" clId="{77B093ED-61A3-4CC9-ABC2-34EC88B384DA}" dt="2024-05-04T17:02:50.200" v="1652" actId="47"/>
        <pc:sldMkLst>
          <pc:docMk/>
          <pc:sldMk cId="4221788109" sldId="322"/>
        </pc:sldMkLst>
      </pc:sldChg>
      <pc:sldChg chg="addSp delSp modSp del mod modAnim">
        <pc:chgData name="Rajakaruna R.H.M.S.A. it21128936" userId="a23abd92-3500-4f4e-9fd9-8a1fa895408b" providerId="ADAL" clId="{77B093ED-61A3-4CC9-ABC2-34EC88B384DA}" dt="2024-05-04T17:02:50.200" v="1652" actId="47"/>
        <pc:sldMkLst>
          <pc:docMk/>
          <pc:sldMk cId="847529165" sldId="323"/>
        </pc:sldMkLst>
        <pc:spChg chg="del">
          <ac:chgData name="Rajakaruna R.H.M.S.A. it21128936" userId="a23abd92-3500-4f4e-9fd9-8a1fa895408b" providerId="ADAL" clId="{77B093ED-61A3-4CC9-ABC2-34EC88B384DA}" dt="2024-05-03T03:23:26.681" v="142" actId="478"/>
          <ac:spMkLst>
            <pc:docMk/>
            <pc:sldMk cId="847529165" sldId="323"/>
            <ac:spMk id="4" creationId="{8C98AABD-1C51-C89E-5BC4-E174A28BE9BA}"/>
          </ac:spMkLst>
        </pc:spChg>
        <pc:spChg chg="add del mod">
          <ac:chgData name="Rajakaruna R.H.M.S.A. it21128936" userId="a23abd92-3500-4f4e-9fd9-8a1fa895408b" providerId="ADAL" clId="{77B093ED-61A3-4CC9-ABC2-34EC88B384DA}" dt="2024-05-03T03:28:03.118" v="153" actId="478"/>
          <ac:spMkLst>
            <pc:docMk/>
            <pc:sldMk cId="847529165" sldId="323"/>
            <ac:spMk id="6" creationId="{CB54A552-283D-02A5-CD45-E89E0C82DBE6}"/>
          </ac:spMkLst>
        </pc:spChg>
        <pc:spChg chg="del">
          <ac:chgData name="Rajakaruna R.H.M.S.A. it21128936" userId="a23abd92-3500-4f4e-9fd9-8a1fa895408b" providerId="ADAL" clId="{77B093ED-61A3-4CC9-ABC2-34EC88B384DA}" dt="2024-05-03T03:23:20.676" v="141" actId="478"/>
          <ac:spMkLst>
            <pc:docMk/>
            <pc:sldMk cId="847529165" sldId="323"/>
            <ac:spMk id="12" creationId="{854A7C3B-1F8F-4B37-549D-B02DEFAA8C96}"/>
          </ac:spMkLst>
        </pc:spChg>
        <pc:spChg chg="add del">
          <ac:chgData name="Rajakaruna R.H.M.S.A. it21128936" userId="a23abd92-3500-4f4e-9fd9-8a1fa895408b" providerId="ADAL" clId="{77B093ED-61A3-4CC9-ABC2-34EC88B384DA}" dt="2024-05-03T03:31:44.987" v="171" actId="478"/>
          <ac:spMkLst>
            <pc:docMk/>
            <pc:sldMk cId="847529165" sldId="323"/>
            <ac:spMk id="17" creationId="{4AAB9281-F5FB-588F-51B6-B9F8BDC8D87C}"/>
          </ac:spMkLst>
        </pc:spChg>
        <pc:spChg chg="del">
          <ac:chgData name="Rajakaruna R.H.M.S.A. it21128936" userId="a23abd92-3500-4f4e-9fd9-8a1fa895408b" providerId="ADAL" clId="{77B093ED-61A3-4CC9-ABC2-34EC88B384DA}" dt="2024-05-03T03:23:29.099" v="143" actId="478"/>
          <ac:spMkLst>
            <pc:docMk/>
            <pc:sldMk cId="847529165" sldId="323"/>
            <ac:spMk id="18" creationId="{C5B59A0B-1434-A298-47C2-30C9C0F90936}"/>
          </ac:spMkLst>
        </pc:spChg>
        <pc:spChg chg="del">
          <ac:chgData name="Rajakaruna R.H.M.S.A. it21128936" userId="a23abd92-3500-4f4e-9fd9-8a1fa895408b" providerId="ADAL" clId="{77B093ED-61A3-4CC9-ABC2-34EC88B384DA}" dt="2024-05-03T03:23:33.691" v="145" actId="478"/>
          <ac:spMkLst>
            <pc:docMk/>
            <pc:sldMk cId="847529165" sldId="323"/>
            <ac:spMk id="19" creationId="{F4A8C99B-52A8-64DA-7FC0-6E5FA901F363}"/>
          </ac:spMkLst>
        </pc:spChg>
        <pc:spChg chg="del">
          <ac:chgData name="Rajakaruna R.H.M.S.A. it21128936" userId="a23abd92-3500-4f4e-9fd9-8a1fa895408b" providerId="ADAL" clId="{77B093ED-61A3-4CC9-ABC2-34EC88B384DA}" dt="2024-05-03T03:23:31.354" v="144" actId="478"/>
          <ac:spMkLst>
            <pc:docMk/>
            <pc:sldMk cId="847529165" sldId="323"/>
            <ac:spMk id="20" creationId="{B948C0E4-5E63-D8EE-64DA-FCDF32699380}"/>
          </ac:spMkLst>
        </pc:spChg>
        <pc:spChg chg="add mod">
          <ac:chgData name="Rajakaruna R.H.M.S.A. it21128936" userId="a23abd92-3500-4f4e-9fd9-8a1fa895408b" providerId="ADAL" clId="{77B093ED-61A3-4CC9-ABC2-34EC88B384DA}" dt="2024-05-03T04:28:07.125" v="819" actId="207"/>
          <ac:spMkLst>
            <pc:docMk/>
            <pc:sldMk cId="847529165" sldId="323"/>
            <ac:spMk id="21" creationId="{DA0FD397-31FF-D7A6-FEEC-C85331C742CD}"/>
          </ac:spMkLst>
        </pc:spChg>
        <pc:spChg chg="add mod">
          <ac:chgData name="Rajakaruna R.H.M.S.A. it21128936" userId="a23abd92-3500-4f4e-9fd9-8a1fa895408b" providerId="ADAL" clId="{77B093ED-61A3-4CC9-ABC2-34EC88B384DA}" dt="2024-05-04T05:10:33.100" v="1265" actId="14100"/>
          <ac:spMkLst>
            <pc:docMk/>
            <pc:sldMk cId="847529165" sldId="323"/>
            <ac:spMk id="22" creationId="{3941B874-7B17-EF7E-E700-63C18E8EC69A}"/>
          </ac:spMkLst>
        </pc:spChg>
        <pc:spChg chg="del">
          <ac:chgData name="Rajakaruna R.H.M.S.A. it21128936" userId="a23abd92-3500-4f4e-9fd9-8a1fa895408b" providerId="ADAL" clId="{77B093ED-61A3-4CC9-ABC2-34EC88B384DA}" dt="2024-05-03T03:23:38.507" v="146" actId="478"/>
          <ac:spMkLst>
            <pc:docMk/>
            <pc:sldMk cId="847529165" sldId="323"/>
            <ac:spMk id="409" creationId="{35674396-11B0-B718-728C-7768AED69337}"/>
          </ac:spMkLst>
        </pc:spChg>
        <pc:picChg chg="mod">
          <ac:chgData name="Rajakaruna R.H.M.S.A. it21128936" userId="a23abd92-3500-4f4e-9fd9-8a1fa895408b" providerId="ADAL" clId="{77B093ED-61A3-4CC9-ABC2-34EC88B384DA}" dt="2024-05-03T03:39:44.981" v="409" actId="1076"/>
          <ac:picMkLst>
            <pc:docMk/>
            <pc:sldMk cId="847529165" sldId="323"/>
            <ac:picMk id="7" creationId="{3F05FD0D-640D-D1E1-95EE-69CF96D8B26B}"/>
          </ac:picMkLst>
        </pc:picChg>
        <pc:picChg chg="mod">
          <ac:chgData name="Rajakaruna R.H.M.S.A. it21128936" userId="a23abd92-3500-4f4e-9fd9-8a1fa895408b" providerId="ADAL" clId="{77B093ED-61A3-4CC9-ABC2-34EC88B384DA}" dt="2024-05-03T03:39:41.170" v="408" actId="1076"/>
          <ac:picMkLst>
            <pc:docMk/>
            <pc:sldMk cId="847529165" sldId="323"/>
            <ac:picMk id="10" creationId="{FD96C2C6-0709-1FB5-4B22-AD6B542F5C1F}"/>
          </ac:picMkLst>
        </pc:picChg>
        <pc:picChg chg="del">
          <ac:chgData name="Rajakaruna R.H.M.S.A. it21128936" userId="a23abd92-3500-4f4e-9fd9-8a1fa895408b" providerId="ADAL" clId="{77B093ED-61A3-4CC9-ABC2-34EC88B384DA}" dt="2024-05-03T03:23:15.882" v="140" actId="478"/>
          <ac:picMkLst>
            <pc:docMk/>
            <pc:sldMk cId="847529165" sldId="323"/>
            <ac:picMk id="11" creationId="{7CB13D39-5E45-9FA7-83C2-C86A0B08AE63}"/>
          </ac:picMkLst>
        </pc:picChg>
        <pc:picChg chg="add del mod">
          <ac:chgData name="Rajakaruna R.H.M.S.A. it21128936" userId="a23abd92-3500-4f4e-9fd9-8a1fa895408b" providerId="ADAL" clId="{77B093ED-61A3-4CC9-ABC2-34EC88B384DA}" dt="2024-05-03T03:29:39.720" v="156" actId="478"/>
          <ac:picMkLst>
            <pc:docMk/>
            <pc:sldMk cId="847529165" sldId="323"/>
            <ac:picMk id="14" creationId="{4F92855D-F398-E3A2-4EC2-530FC8E28BA9}"/>
          </ac:picMkLst>
        </pc:picChg>
        <pc:picChg chg="add mod modCrop">
          <ac:chgData name="Rajakaruna R.H.M.S.A. it21128936" userId="a23abd92-3500-4f4e-9fd9-8a1fa895408b" providerId="ADAL" clId="{77B093ED-61A3-4CC9-ABC2-34EC88B384DA}" dt="2024-05-03T03:34:58.150" v="199" actId="14100"/>
          <ac:picMkLst>
            <pc:docMk/>
            <pc:sldMk cId="847529165" sldId="323"/>
            <ac:picMk id="16" creationId="{D690D5A5-D0EA-1857-72F7-1E581522524D}"/>
          </ac:picMkLst>
        </pc:picChg>
      </pc:sldChg>
      <pc:sldChg chg="del">
        <pc:chgData name="Rajakaruna R.H.M.S.A. it21128936" userId="a23abd92-3500-4f4e-9fd9-8a1fa895408b" providerId="ADAL" clId="{77B093ED-61A3-4CC9-ABC2-34EC88B384DA}" dt="2024-05-04T05:07:11.235" v="1255" actId="47"/>
        <pc:sldMkLst>
          <pc:docMk/>
          <pc:sldMk cId="4245865235" sldId="324"/>
        </pc:sldMkLst>
      </pc:sldChg>
      <pc:sldChg chg="del">
        <pc:chgData name="Rajakaruna R.H.M.S.A. it21128936" userId="a23abd92-3500-4f4e-9fd9-8a1fa895408b" providerId="ADAL" clId="{77B093ED-61A3-4CC9-ABC2-34EC88B384DA}" dt="2024-05-03T04:43:24.099" v="901" actId="47"/>
        <pc:sldMkLst>
          <pc:docMk/>
          <pc:sldMk cId="636861766" sldId="325"/>
        </pc:sldMkLst>
      </pc:sldChg>
      <pc:sldChg chg="del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1900652113" sldId="335"/>
        </pc:sldMkLst>
      </pc:sldChg>
      <pc:sldChg chg="add del or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1287167310" sldId="340"/>
        </pc:sldMkLst>
      </pc:sldChg>
      <pc:sldChg chg="del">
        <pc:chgData name="Rajakaruna R.H.M.S.A. it21128936" userId="a23abd92-3500-4f4e-9fd9-8a1fa895408b" providerId="ADAL" clId="{77B093ED-61A3-4CC9-ABC2-34EC88B384DA}" dt="2024-05-04T05:07:31.774" v="1257" actId="47"/>
        <pc:sldMkLst>
          <pc:docMk/>
          <pc:sldMk cId="3794022426" sldId="340"/>
        </pc:sldMkLst>
      </pc:sldChg>
      <pc:sldChg chg="del">
        <pc:chgData name="Rajakaruna R.H.M.S.A. it21128936" userId="a23abd92-3500-4f4e-9fd9-8a1fa895408b" providerId="ADAL" clId="{77B093ED-61A3-4CC9-ABC2-34EC88B384DA}" dt="2024-05-04T05:07:08.343" v="1254" actId="47"/>
        <pc:sldMkLst>
          <pc:docMk/>
          <pc:sldMk cId="2477366451" sldId="344"/>
        </pc:sldMkLst>
      </pc:sldChg>
      <pc:sldChg chg="add del">
        <pc:chgData name="Rajakaruna R.H.M.S.A. it21128936" userId="a23abd92-3500-4f4e-9fd9-8a1fa895408b" providerId="ADAL" clId="{77B093ED-61A3-4CC9-ABC2-34EC88B384DA}" dt="2024-05-04T15:43:01.563" v="1472" actId="47"/>
        <pc:sldMkLst>
          <pc:docMk/>
          <pc:sldMk cId="1844247523" sldId="352"/>
        </pc:sldMkLst>
      </pc:sldChg>
      <pc:sldChg chg="modSp del mod">
        <pc:chgData name="Rajakaruna R.H.M.S.A. it21128936" userId="a23abd92-3500-4f4e-9fd9-8a1fa895408b" providerId="ADAL" clId="{77B093ED-61A3-4CC9-ABC2-34EC88B384DA}" dt="2024-05-04T05:08:43.085" v="1259" actId="47"/>
        <pc:sldMkLst>
          <pc:docMk/>
          <pc:sldMk cId="2179580765" sldId="352"/>
        </pc:sldMkLst>
        <pc:spChg chg="mod">
          <ac:chgData name="Rajakaruna R.H.M.S.A. it21128936" userId="a23abd92-3500-4f4e-9fd9-8a1fa895408b" providerId="ADAL" clId="{77B093ED-61A3-4CC9-ABC2-34EC88B384DA}" dt="2024-05-01T08:02:22.287" v="66" actId="1076"/>
          <ac:spMkLst>
            <pc:docMk/>
            <pc:sldMk cId="2179580765" sldId="352"/>
            <ac:spMk id="12" creationId="{8B0B96A0-E58D-C0C0-D59C-2D38595EBD9A}"/>
          </ac:spMkLst>
        </pc:spChg>
        <pc:spChg chg="mod">
          <ac:chgData name="Rajakaruna R.H.M.S.A. it21128936" userId="a23abd92-3500-4f4e-9fd9-8a1fa895408b" providerId="ADAL" clId="{77B093ED-61A3-4CC9-ABC2-34EC88B384DA}" dt="2024-05-01T08:02:52.095" v="68" actId="1076"/>
          <ac:spMkLst>
            <pc:docMk/>
            <pc:sldMk cId="2179580765" sldId="352"/>
            <ac:spMk id="20" creationId="{B2F981F8-0179-ED00-C896-3FACC621E147}"/>
          </ac:spMkLst>
        </pc:spChg>
        <pc:spChg chg="mod">
          <ac:chgData name="Rajakaruna R.H.M.S.A. it21128936" userId="a23abd92-3500-4f4e-9fd9-8a1fa895408b" providerId="ADAL" clId="{77B093ED-61A3-4CC9-ABC2-34EC88B384DA}" dt="2024-05-01T08:02:56.236" v="69" actId="1076"/>
          <ac:spMkLst>
            <pc:docMk/>
            <pc:sldMk cId="2179580765" sldId="352"/>
            <ac:spMk id="63" creationId="{EDB6E192-BE80-9623-011A-713A263BBE93}"/>
          </ac:spMkLst>
        </pc:spChg>
        <pc:grpChg chg="mod">
          <ac:chgData name="Rajakaruna R.H.M.S.A. it21128936" userId="a23abd92-3500-4f4e-9fd9-8a1fa895408b" providerId="ADAL" clId="{77B093ED-61A3-4CC9-ABC2-34EC88B384DA}" dt="2024-05-01T08:02:10.212" v="64" actId="1076"/>
          <ac:grpSpMkLst>
            <pc:docMk/>
            <pc:sldMk cId="2179580765" sldId="352"/>
            <ac:grpSpMk id="30" creationId="{FB9C911B-126E-23A3-955F-988279DE130F}"/>
          </ac:grpSpMkLst>
        </pc:grpChg>
        <pc:grpChg chg="mod">
          <ac:chgData name="Rajakaruna R.H.M.S.A. it21128936" userId="a23abd92-3500-4f4e-9fd9-8a1fa895408b" providerId="ADAL" clId="{77B093ED-61A3-4CC9-ABC2-34EC88B384DA}" dt="2024-05-01T08:02:38.410" v="67" actId="1076"/>
          <ac:grpSpMkLst>
            <pc:docMk/>
            <pc:sldMk cId="2179580765" sldId="352"/>
            <ac:grpSpMk id="64" creationId="{14AC5AED-54B2-0D30-AC79-D32D0C80484B}"/>
          </ac:grpSpMkLst>
        </pc:grpChg>
      </pc:sldChg>
      <pc:sldChg chg="del">
        <pc:chgData name="Rajakaruna R.H.M.S.A. it21128936" userId="a23abd92-3500-4f4e-9fd9-8a1fa895408b" providerId="ADAL" clId="{77B093ED-61A3-4CC9-ABC2-34EC88B384DA}" dt="2024-05-04T05:07:13.486" v="1256" actId="47"/>
        <pc:sldMkLst>
          <pc:docMk/>
          <pc:sldMk cId="435820859" sldId="357"/>
        </pc:sldMkLst>
      </pc:sldChg>
      <pc:sldChg chg="addSp delSp modSp add del mod delAnim modAnim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516299763" sldId="360"/>
        </pc:sldMkLst>
        <pc:spChg chg="mod">
          <ac:chgData name="Rajakaruna R.H.M.S.A. it21128936" userId="a23abd92-3500-4f4e-9fd9-8a1fa895408b" providerId="ADAL" clId="{77B093ED-61A3-4CC9-ABC2-34EC88B384DA}" dt="2024-05-04T15:52:54.656" v="1562" actId="14100"/>
          <ac:spMkLst>
            <pc:docMk/>
            <pc:sldMk cId="516299763" sldId="360"/>
            <ac:spMk id="2" creationId="{6902D2F6-61EA-6E0F-4468-536B86D99E90}"/>
          </ac:spMkLst>
        </pc:spChg>
        <pc:spChg chg="del">
          <ac:chgData name="Rajakaruna R.H.M.S.A. it21128936" userId="a23abd92-3500-4f4e-9fd9-8a1fa895408b" providerId="ADAL" clId="{77B093ED-61A3-4CC9-ABC2-34EC88B384DA}" dt="2024-05-01T08:00:34.178" v="1" actId="478"/>
          <ac:spMkLst>
            <pc:docMk/>
            <pc:sldMk cId="516299763" sldId="360"/>
            <ac:spMk id="7" creationId="{936E99F9-E7FE-C2D1-BCBF-FD7AB6D288E2}"/>
          </ac:spMkLst>
        </pc:spChg>
        <pc:spChg chg="del">
          <ac:chgData name="Rajakaruna R.H.M.S.A. it21128936" userId="a23abd92-3500-4f4e-9fd9-8a1fa895408b" providerId="ADAL" clId="{77B093ED-61A3-4CC9-ABC2-34EC88B384DA}" dt="2024-05-01T08:01:00.616" v="8" actId="478"/>
          <ac:spMkLst>
            <pc:docMk/>
            <pc:sldMk cId="516299763" sldId="360"/>
            <ac:spMk id="8" creationId="{58E99236-C44A-DB58-8B8A-4A3476A01C39}"/>
          </ac:spMkLst>
        </pc:spChg>
        <pc:spChg chg="del">
          <ac:chgData name="Rajakaruna R.H.M.S.A. it21128936" userId="a23abd92-3500-4f4e-9fd9-8a1fa895408b" providerId="ADAL" clId="{77B093ED-61A3-4CC9-ABC2-34EC88B384DA}" dt="2024-05-01T08:01:02.447" v="9" actId="478"/>
          <ac:spMkLst>
            <pc:docMk/>
            <pc:sldMk cId="516299763" sldId="360"/>
            <ac:spMk id="11" creationId="{25810632-3E8C-41A5-BEC9-65A1559C81EC}"/>
          </ac:spMkLst>
        </pc:spChg>
        <pc:spChg chg="del">
          <ac:chgData name="Rajakaruna R.H.M.S.A. it21128936" userId="a23abd92-3500-4f4e-9fd9-8a1fa895408b" providerId="ADAL" clId="{77B093ED-61A3-4CC9-ABC2-34EC88B384DA}" dt="2024-05-01T08:01:04.410" v="10" actId="478"/>
          <ac:spMkLst>
            <pc:docMk/>
            <pc:sldMk cId="516299763" sldId="360"/>
            <ac:spMk id="12" creationId="{8B0B96A0-E58D-C0C0-D59C-2D38595EBD9A}"/>
          </ac:spMkLst>
        </pc:spChg>
        <pc:spChg chg="del mod">
          <ac:chgData name="Rajakaruna R.H.M.S.A. it21128936" userId="a23abd92-3500-4f4e-9fd9-8a1fa895408b" providerId="ADAL" clId="{77B093ED-61A3-4CC9-ABC2-34EC88B384DA}" dt="2024-05-04T15:52:58.348" v="1563" actId="478"/>
          <ac:spMkLst>
            <pc:docMk/>
            <pc:sldMk cId="516299763" sldId="360"/>
            <ac:spMk id="13" creationId="{A0E7F9AF-23AE-AD8C-2009-2F18A7BFDBE5}"/>
          </ac:spMkLst>
        </pc:spChg>
        <pc:spChg chg="del">
          <ac:chgData name="Rajakaruna R.H.M.S.A. it21128936" userId="a23abd92-3500-4f4e-9fd9-8a1fa895408b" providerId="ADAL" clId="{77B093ED-61A3-4CC9-ABC2-34EC88B384DA}" dt="2024-05-01T08:01:23.157" v="17" actId="478"/>
          <ac:spMkLst>
            <pc:docMk/>
            <pc:sldMk cId="516299763" sldId="360"/>
            <ac:spMk id="14" creationId="{4434AA50-37D1-7342-ADFA-BB02EC573535}"/>
          </ac:spMkLst>
        </pc:spChg>
        <pc:spChg chg="del mod">
          <ac:chgData name="Rajakaruna R.H.M.S.A. it21128936" userId="a23abd92-3500-4f4e-9fd9-8a1fa895408b" providerId="ADAL" clId="{77B093ED-61A3-4CC9-ABC2-34EC88B384DA}" dt="2024-05-01T08:01:08.284" v="12" actId="478"/>
          <ac:spMkLst>
            <pc:docMk/>
            <pc:sldMk cId="516299763" sldId="360"/>
            <ac:spMk id="15" creationId="{847E06D2-997A-5DD2-34F3-FC21D43222C1}"/>
          </ac:spMkLst>
        </pc:spChg>
        <pc:spChg chg="del mod">
          <ac:chgData name="Rajakaruna R.H.M.S.A. it21128936" userId="a23abd92-3500-4f4e-9fd9-8a1fa895408b" providerId="ADAL" clId="{77B093ED-61A3-4CC9-ABC2-34EC88B384DA}" dt="2024-05-01T08:01:20.002" v="16" actId="478"/>
          <ac:spMkLst>
            <pc:docMk/>
            <pc:sldMk cId="516299763" sldId="360"/>
            <ac:spMk id="16" creationId="{5715F9FE-A0B8-E925-5DA0-826E4E26F4B4}"/>
          </ac:spMkLst>
        </pc:spChg>
        <pc:spChg chg="del">
          <ac:chgData name="Rajakaruna R.H.M.S.A. it21128936" userId="a23abd92-3500-4f4e-9fd9-8a1fa895408b" providerId="ADAL" clId="{77B093ED-61A3-4CC9-ABC2-34EC88B384DA}" dt="2024-05-01T08:01:26.521" v="18" actId="478"/>
          <ac:spMkLst>
            <pc:docMk/>
            <pc:sldMk cId="516299763" sldId="360"/>
            <ac:spMk id="19" creationId="{76DC98DE-5D42-9848-13AA-F14A593456DC}"/>
          </ac:spMkLst>
        </pc:spChg>
        <pc:spChg chg="del">
          <ac:chgData name="Rajakaruna R.H.M.S.A. it21128936" userId="a23abd92-3500-4f4e-9fd9-8a1fa895408b" providerId="ADAL" clId="{77B093ED-61A3-4CC9-ABC2-34EC88B384DA}" dt="2024-05-01T08:01:15.974" v="14" actId="478"/>
          <ac:spMkLst>
            <pc:docMk/>
            <pc:sldMk cId="516299763" sldId="360"/>
            <ac:spMk id="20" creationId="{B2F981F8-0179-ED00-C896-3FACC621E147}"/>
          </ac:spMkLst>
        </pc:spChg>
        <pc:spChg chg="del">
          <ac:chgData name="Rajakaruna R.H.M.S.A. it21128936" userId="a23abd92-3500-4f4e-9fd9-8a1fa895408b" providerId="ADAL" clId="{77B093ED-61A3-4CC9-ABC2-34EC88B384DA}" dt="2024-05-01T08:00:48.995" v="4" actId="478"/>
          <ac:spMkLst>
            <pc:docMk/>
            <pc:sldMk cId="516299763" sldId="360"/>
            <ac:spMk id="47" creationId="{408D2AC7-0214-2393-7A4D-01665E0BD0B3}"/>
          </ac:spMkLst>
        </pc:spChg>
        <pc:spChg chg="del">
          <ac:chgData name="Rajakaruna R.H.M.S.A. it21128936" userId="a23abd92-3500-4f4e-9fd9-8a1fa895408b" providerId="ADAL" clId="{77B093ED-61A3-4CC9-ABC2-34EC88B384DA}" dt="2024-05-01T08:00:40.713" v="2" actId="478"/>
          <ac:spMkLst>
            <pc:docMk/>
            <pc:sldMk cId="516299763" sldId="360"/>
            <ac:spMk id="48" creationId="{3A3D6718-25F1-3C9A-338C-0FB91215D5EB}"/>
          </ac:spMkLst>
        </pc:spChg>
        <pc:spChg chg="del">
          <ac:chgData name="Rajakaruna R.H.M.S.A. it21128936" userId="a23abd92-3500-4f4e-9fd9-8a1fa895408b" providerId="ADAL" clId="{77B093ED-61A3-4CC9-ABC2-34EC88B384DA}" dt="2024-05-01T08:00:40.713" v="2" actId="478"/>
          <ac:spMkLst>
            <pc:docMk/>
            <pc:sldMk cId="516299763" sldId="360"/>
            <ac:spMk id="52" creationId="{715875F5-19C1-1873-7CF2-6A16F46A7264}"/>
          </ac:spMkLst>
        </pc:spChg>
        <pc:spChg chg="del">
          <ac:chgData name="Rajakaruna R.H.M.S.A. it21128936" userId="a23abd92-3500-4f4e-9fd9-8a1fa895408b" providerId="ADAL" clId="{77B093ED-61A3-4CC9-ABC2-34EC88B384DA}" dt="2024-05-01T08:01:29.428" v="19" actId="478"/>
          <ac:spMkLst>
            <pc:docMk/>
            <pc:sldMk cId="516299763" sldId="360"/>
            <ac:spMk id="62" creationId="{F86C6B5F-0606-AD71-6858-20E06A9E0D40}"/>
          </ac:spMkLst>
        </pc:spChg>
        <pc:spChg chg="del">
          <ac:chgData name="Rajakaruna R.H.M.S.A. it21128936" userId="a23abd92-3500-4f4e-9fd9-8a1fa895408b" providerId="ADAL" clId="{77B093ED-61A3-4CC9-ABC2-34EC88B384DA}" dt="2024-05-01T08:01:12.549" v="13" actId="478"/>
          <ac:spMkLst>
            <pc:docMk/>
            <pc:sldMk cId="516299763" sldId="360"/>
            <ac:spMk id="63" creationId="{EDB6E192-BE80-9623-011A-713A263BBE93}"/>
          </ac:spMkLst>
        </pc:spChg>
        <pc:grpChg chg="del">
          <ac:chgData name="Rajakaruna R.H.M.S.A. it21128936" userId="a23abd92-3500-4f4e-9fd9-8a1fa895408b" providerId="ADAL" clId="{77B093ED-61A3-4CC9-ABC2-34EC88B384DA}" dt="2024-05-01T08:00:56.744" v="6" actId="478"/>
          <ac:grpSpMkLst>
            <pc:docMk/>
            <pc:sldMk cId="516299763" sldId="360"/>
            <ac:grpSpMk id="4" creationId="{66FC68A1-B3BC-3BAA-359D-06DDA481EAE8}"/>
          </ac:grpSpMkLst>
        </pc:grpChg>
        <pc:grpChg chg="del">
          <ac:chgData name="Rajakaruna R.H.M.S.A. it21128936" userId="a23abd92-3500-4f4e-9fd9-8a1fa895408b" providerId="ADAL" clId="{77B093ED-61A3-4CC9-ABC2-34EC88B384DA}" dt="2024-05-01T08:00:55.009" v="5" actId="478"/>
          <ac:grpSpMkLst>
            <pc:docMk/>
            <pc:sldMk cId="516299763" sldId="360"/>
            <ac:grpSpMk id="21" creationId="{F57BE001-726B-7716-D1FE-DBC90247BC6B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24" creationId="{F2DB3988-34F9-558B-5390-082F60EB10C8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27" creationId="{4F423423-8371-4526-7B5F-E456819A7BFA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30" creationId="{FB9C911B-126E-23A3-955F-988279DE130F}"/>
          </ac:grpSpMkLst>
        </pc:grpChg>
        <pc:grpChg chg="del">
          <ac:chgData name="Rajakaruna R.H.M.S.A. it21128936" userId="a23abd92-3500-4f4e-9fd9-8a1fa895408b" providerId="ADAL" clId="{77B093ED-61A3-4CC9-ABC2-34EC88B384DA}" dt="2024-05-01T08:00:58.834" v="7" actId="478"/>
          <ac:grpSpMkLst>
            <pc:docMk/>
            <pc:sldMk cId="516299763" sldId="360"/>
            <ac:grpSpMk id="36" creationId="{0FBD3A61-D89A-9A13-D561-C20120089D0B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44" creationId="{02ADEE78-6713-D64D-7300-A91551974DFD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49" creationId="{0651CB3E-6CFC-180B-D6B3-FF9FFC1D95EE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53" creationId="{965C60C8-F9CE-116B-6EB4-BD5C7EFA618C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56" creationId="{2F91922F-4C62-9C13-0B91-93032D6E6627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59" creationId="{170B7ECA-E1E3-2528-C271-DCDA1B883F4E}"/>
          </ac:grpSpMkLst>
        </pc:grpChg>
        <pc:grpChg chg="del">
          <ac:chgData name="Rajakaruna R.H.M.S.A. it21128936" userId="a23abd92-3500-4f4e-9fd9-8a1fa895408b" providerId="ADAL" clId="{77B093ED-61A3-4CC9-ABC2-34EC88B384DA}" dt="2024-05-01T08:00:40.713" v="2" actId="478"/>
          <ac:grpSpMkLst>
            <pc:docMk/>
            <pc:sldMk cId="516299763" sldId="360"/>
            <ac:grpSpMk id="64" creationId="{14AC5AED-54B2-0D30-AC79-D32D0C80484B}"/>
          </ac:grpSpMkLst>
        </pc:grpChg>
        <pc:picChg chg="add mod">
          <ac:chgData name="Rajakaruna R.H.M.S.A. it21128936" userId="a23abd92-3500-4f4e-9fd9-8a1fa895408b" providerId="ADAL" clId="{77B093ED-61A3-4CC9-ABC2-34EC88B384DA}" dt="2024-05-04T15:50:13.769" v="1536" actId="14100"/>
          <ac:picMkLst>
            <pc:docMk/>
            <pc:sldMk cId="516299763" sldId="360"/>
            <ac:picMk id="3" creationId="{D9D4D729-33C3-11B5-31C7-8A70050729FB}"/>
          </ac:picMkLst>
        </pc:picChg>
        <pc:picChg chg="add mod">
          <ac:chgData name="Rajakaruna R.H.M.S.A. it21128936" userId="a23abd92-3500-4f4e-9fd9-8a1fa895408b" providerId="ADAL" clId="{77B093ED-61A3-4CC9-ABC2-34EC88B384DA}" dt="2024-05-04T15:50:05.589" v="1535" actId="14100"/>
          <ac:picMkLst>
            <pc:docMk/>
            <pc:sldMk cId="516299763" sldId="360"/>
            <ac:picMk id="4" creationId="{E100C55A-1E53-7874-3A75-D3CD927C9169}"/>
          </ac:picMkLst>
        </pc:picChg>
        <pc:picChg chg="add mod">
          <ac:chgData name="Rajakaruna R.H.M.S.A. it21128936" userId="a23abd92-3500-4f4e-9fd9-8a1fa895408b" providerId="ADAL" clId="{77B093ED-61A3-4CC9-ABC2-34EC88B384DA}" dt="2024-05-04T15:50:18.006" v="1537" actId="1076"/>
          <ac:picMkLst>
            <pc:docMk/>
            <pc:sldMk cId="516299763" sldId="360"/>
            <ac:picMk id="7" creationId="{A4C07321-392F-D6C2-F68A-9AD9C046E207}"/>
          </ac:picMkLst>
        </pc:picChg>
        <pc:picChg chg="add mod">
          <ac:chgData name="Rajakaruna R.H.M.S.A. it21128936" userId="a23abd92-3500-4f4e-9fd9-8a1fa895408b" providerId="ADAL" clId="{77B093ED-61A3-4CC9-ABC2-34EC88B384DA}" dt="2024-05-04T15:50:46.127" v="1542" actId="1076"/>
          <ac:picMkLst>
            <pc:docMk/>
            <pc:sldMk cId="516299763" sldId="360"/>
            <ac:picMk id="8" creationId="{00FB8380-21AF-37E6-648C-90DD36A8B416}"/>
          </ac:picMkLst>
        </pc:picChg>
        <pc:picChg chg="add del mod">
          <ac:chgData name="Rajakaruna R.H.M.S.A. it21128936" userId="a23abd92-3500-4f4e-9fd9-8a1fa895408b" providerId="ADAL" clId="{77B093ED-61A3-4CC9-ABC2-34EC88B384DA}" dt="2024-05-04T15:51:06.935" v="1546" actId="478"/>
          <ac:picMkLst>
            <pc:docMk/>
            <pc:sldMk cId="516299763" sldId="360"/>
            <ac:picMk id="11" creationId="{C2168049-C952-434F-FA3D-9D3E9CB98FE7}"/>
          </ac:picMkLst>
        </pc:picChg>
        <pc:picChg chg="add mod">
          <ac:chgData name="Rajakaruna R.H.M.S.A. it21128936" userId="a23abd92-3500-4f4e-9fd9-8a1fa895408b" providerId="ADAL" clId="{77B093ED-61A3-4CC9-ABC2-34EC88B384DA}" dt="2024-05-04T15:51:37.570" v="1553" actId="1076"/>
          <ac:picMkLst>
            <pc:docMk/>
            <pc:sldMk cId="516299763" sldId="360"/>
            <ac:picMk id="12" creationId="{0EC7432E-DD54-2837-4DAD-1C17F73143ED}"/>
          </ac:picMkLst>
        </pc:picChg>
        <pc:picChg chg="add mod">
          <ac:chgData name="Rajakaruna R.H.M.S.A. it21128936" userId="a23abd92-3500-4f4e-9fd9-8a1fa895408b" providerId="ADAL" clId="{77B093ED-61A3-4CC9-ABC2-34EC88B384DA}" dt="2024-05-04T15:52:14.622" v="1561" actId="14100"/>
          <ac:picMkLst>
            <pc:docMk/>
            <pc:sldMk cId="516299763" sldId="360"/>
            <ac:picMk id="14" creationId="{99831B7D-E616-4728-EAB2-50ECC122CAB1}"/>
          </ac:picMkLst>
        </pc:picChg>
        <pc:picChg chg="add del mod">
          <ac:chgData name="Rajakaruna R.H.M.S.A. it21128936" userId="a23abd92-3500-4f4e-9fd9-8a1fa895408b" providerId="ADAL" clId="{77B093ED-61A3-4CC9-ABC2-34EC88B384DA}" dt="2024-05-01T08:05:50.128" v="80" actId="478"/>
          <ac:picMkLst>
            <pc:docMk/>
            <pc:sldMk cId="516299763" sldId="360"/>
            <ac:picMk id="17" creationId="{B55C2F93-E95D-19D1-AB59-DDB1BACDCFF7}"/>
          </ac:picMkLst>
        </pc:picChg>
        <pc:picChg chg="add del mod">
          <ac:chgData name="Rajakaruna R.H.M.S.A. it21128936" userId="a23abd92-3500-4f4e-9fd9-8a1fa895408b" providerId="ADAL" clId="{77B093ED-61A3-4CC9-ABC2-34EC88B384DA}" dt="2024-05-01T08:06:36.587" v="85" actId="478"/>
          <ac:picMkLst>
            <pc:docMk/>
            <pc:sldMk cId="516299763" sldId="360"/>
            <ac:picMk id="35" creationId="{A0333BF6-5C69-164C-7B4D-4A56996DCE94}"/>
          </ac:picMkLst>
        </pc:picChg>
        <pc:picChg chg="add del mod">
          <ac:chgData name="Rajakaruna R.H.M.S.A. it21128936" userId="a23abd92-3500-4f4e-9fd9-8a1fa895408b" providerId="ADAL" clId="{77B093ED-61A3-4CC9-ABC2-34EC88B384DA}" dt="2024-05-04T15:48:03.985" v="1512" actId="478"/>
          <ac:picMkLst>
            <pc:docMk/>
            <pc:sldMk cId="516299763" sldId="360"/>
            <ac:picMk id="40" creationId="{FBBA7A17-DF7D-2817-BB7F-A287422785A5}"/>
          </ac:picMkLst>
        </pc:picChg>
      </pc:sldChg>
      <pc:sldChg chg="addSp delSp modSp add del mod or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2805555253" sldId="361"/>
        </pc:sldMkLst>
        <pc:spChg chg="add mod">
          <ac:chgData name="Rajakaruna R.H.M.S.A. it21128936" userId="a23abd92-3500-4f4e-9fd9-8a1fa895408b" providerId="ADAL" clId="{77B093ED-61A3-4CC9-ABC2-34EC88B384DA}" dt="2024-05-04T03:58:44.853" v="952" actId="20577"/>
          <ac:spMkLst>
            <pc:docMk/>
            <pc:sldMk cId="2805555253" sldId="361"/>
            <ac:spMk id="3" creationId="{7205462F-3B7F-9E98-5212-EC2DE1D06A24}"/>
          </ac:spMkLst>
        </pc:spChg>
        <pc:spChg chg="mod">
          <ac:chgData name="Rajakaruna R.H.M.S.A. it21128936" userId="a23abd92-3500-4f4e-9fd9-8a1fa895408b" providerId="ADAL" clId="{77B093ED-61A3-4CC9-ABC2-34EC88B384DA}" dt="2024-05-01T08:12:50.327" v="131" actId="20577"/>
          <ac:spMkLst>
            <pc:docMk/>
            <pc:sldMk cId="2805555253" sldId="361"/>
            <ac:spMk id="507" creationId="{FF4B8156-0894-F62F-6AB9-8776A42E7A29}"/>
          </ac:spMkLst>
        </pc:spChg>
        <pc:picChg chg="add mod">
          <ac:chgData name="Rajakaruna R.H.M.S.A. it21128936" userId="a23abd92-3500-4f4e-9fd9-8a1fa895408b" providerId="ADAL" clId="{77B093ED-61A3-4CC9-ABC2-34EC88B384DA}" dt="2024-05-04T04:02:35.673" v="979" actId="1076"/>
          <ac:picMkLst>
            <pc:docMk/>
            <pc:sldMk cId="2805555253" sldId="361"/>
            <ac:picMk id="7" creationId="{CFA14DC2-2E70-2827-9C00-26138826C091}"/>
          </ac:picMkLst>
        </pc:picChg>
        <pc:picChg chg="add mod">
          <ac:chgData name="Rajakaruna R.H.M.S.A. it21128936" userId="a23abd92-3500-4f4e-9fd9-8a1fa895408b" providerId="ADAL" clId="{77B093ED-61A3-4CC9-ABC2-34EC88B384DA}" dt="2024-05-04T04:02:29.032" v="977" actId="1076"/>
          <ac:picMkLst>
            <pc:docMk/>
            <pc:sldMk cId="2805555253" sldId="361"/>
            <ac:picMk id="9" creationId="{2333D17F-89F1-53C0-28E7-25869FF13B3B}"/>
          </ac:picMkLst>
        </pc:picChg>
        <pc:picChg chg="add mod">
          <ac:chgData name="Rajakaruna R.H.M.S.A. it21128936" userId="a23abd92-3500-4f4e-9fd9-8a1fa895408b" providerId="ADAL" clId="{77B093ED-61A3-4CC9-ABC2-34EC88B384DA}" dt="2024-05-04T04:02:15.919" v="974" actId="1076"/>
          <ac:picMkLst>
            <pc:docMk/>
            <pc:sldMk cId="2805555253" sldId="361"/>
            <ac:picMk id="11" creationId="{5D79DD7B-BCDF-06A7-1ED7-3366012C1DB4}"/>
          </ac:picMkLst>
        </pc:picChg>
        <pc:picChg chg="del">
          <ac:chgData name="Rajakaruna R.H.M.S.A. it21128936" userId="a23abd92-3500-4f4e-9fd9-8a1fa895408b" providerId="ADAL" clId="{77B093ED-61A3-4CC9-ABC2-34EC88B384DA}" dt="2024-05-01T08:12:30.833" v="94" actId="478"/>
          <ac:picMkLst>
            <pc:docMk/>
            <pc:sldMk cId="2805555253" sldId="361"/>
            <ac:picMk id="7170" creationId="{95F1225F-5516-15D7-FBD3-65BC4ADA041C}"/>
          </ac:picMkLst>
        </pc:picChg>
      </pc:sldChg>
      <pc:sldChg chg="addSp delSp modSp add del mod delAnim modAnim">
        <pc:chgData name="Rajakaruna R.H.M.S.A. it21128936" userId="a23abd92-3500-4f4e-9fd9-8a1fa895408b" providerId="ADAL" clId="{77B093ED-61A3-4CC9-ABC2-34EC88B384DA}" dt="2024-05-04T17:02:50.200" v="1652" actId="47"/>
        <pc:sldMkLst>
          <pc:docMk/>
          <pc:sldMk cId="2323072978" sldId="362"/>
        </pc:sldMkLst>
        <pc:spChg chg="add del mod">
          <ac:chgData name="Rajakaruna R.H.M.S.A. it21128936" userId="a23abd92-3500-4f4e-9fd9-8a1fa895408b" providerId="ADAL" clId="{77B093ED-61A3-4CC9-ABC2-34EC88B384DA}" dt="2024-05-03T03:47:34.176" v="449"/>
          <ac:spMkLst>
            <pc:docMk/>
            <pc:sldMk cId="2323072978" sldId="362"/>
            <ac:spMk id="6" creationId="{C7B05F09-2317-3FFD-4DAB-6344DC31B8AE}"/>
          </ac:spMkLst>
        </pc:spChg>
        <pc:spChg chg="add del mod">
          <ac:chgData name="Rajakaruna R.H.M.S.A. it21128936" userId="a23abd92-3500-4f4e-9fd9-8a1fa895408b" providerId="ADAL" clId="{77B093ED-61A3-4CC9-ABC2-34EC88B384DA}" dt="2024-05-03T03:48:34.308" v="460"/>
          <ac:spMkLst>
            <pc:docMk/>
            <pc:sldMk cId="2323072978" sldId="362"/>
            <ac:spMk id="14" creationId="{47DE916D-777E-2C1D-58F9-B4FB2F1B8B9C}"/>
          </ac:spMkLst>
        </pc:spChg>
        <pc:spChg chg="add mod">
          <ac:chgData name="Rajakaruna R.H.M.S.A. it21128936" userId="a23abd92-3500-4f4e-9fd9-8a1fa895408b" providerId="ADAL" clId="{77B093ED-61A3-4CC9-ABC2-34EC88B384DA}" dt="2024-05-03T04:28:53.529" v="822" actId="207"/>
          <ac:spMkLst>
            <pc:docMk/>
            <pc:sldMk cId="2323072978" sldId="362"/>
            <ac:spMk id="15" creationId="{4C8A10C8-6B7A-58B8-0025-C3788A60264C}"/>
          </ac:spMkLst>
        </pc:spChg>
        <pc:spChg chg="add mod">
          <ac:chgData name="Rajakaruna R.H.M.S.A. it21128936" userId="a23abd92-3500-4f4e-9fd9-8a1fa895408b" providerId="ADAL" clId="{77B093ED-61A3-4CC9-ABC2-34EC88B384DA}" dt="2024-05-03T04:29:53.152" v="830" actId="1076"/>
          <ac:spMkLst>
            <pc:docMk/>
            <pc:sldMk cId="2323072978" sldId="362"/>
            <ac:spMk id="17" creationId="{779674C5-0778-758C-C0A6-732224286E2C}"/>
          </ac:spMkLst>
        </pc:spChg>
        <pc:spChg chg="add mod">
          <ac:chgData name="Rajakaruna R.H.M.S.A. it21128936" userId="a23abd92-3500-4f4e-9fd9-8a1fa895408b" providerId="ADAL" clId="{77B093ED-61A3-4CC9-ABC2-34EC88B384DA}" dt="2024-05-03T04:29:45.344" v="829" actId="1076"/>
          <ac:spMkLst>
            <pc:docMk/>
            <pc:sldMk cId="2323072978" sldId="362"/>
            <ac:spMk id="18" creationId="{284FF741-979E-69A8-05C5-9711DDAFCC00}"/>
          </ac:spMkLst>
        </pc:spChg>
        <pc:spChg chg="add mod">
          <ac:chgData name="Rajakaruna R.H.M.S.A. it21128936" userId="a23abd92-3500-4f4e-9fd9-8a1fa895408b" providerId="ADAL" clId="{77B093ED-61A3-4CC9-ABC2-34EC88B384DA}" dt="2024-05-03T04:30:00.620" v="831" actId="1076"/>
          <ac:spMkLst>
            <pc:docMk/>
            <pc:sldMk cId="2323072978" sldId="362"/>
            <ac:spMk id="19" creationId="{5E4A2363-51FF-5EC9-2CD9-B7D846FDC709}"/>
          </ac:spMkLst>
        </pc:spChg>
        <pc:spChg chg="add mod">
          <ac:chgData name="Rajakaruna R.H.M.S.A. it21128936" userId="a23abd92-3500-4f4e-9fd9-8a1fa895408b" providerId="ADAL" clId="{77B093ED-61A3-4CC9-ABC2-34EC88B384DA}" dt="2024-05-03T04:29:40.269" v="828" actId="1076"/>
          <ac:spMkLst>
            <pc:docMk/>
            <pc:sldMk cId="2323072978" sldId="362"/>
            <ac:spMk id="20" creationId="{F33D606B-5F44-B480-336F-7FFCCA537A0E}"/>
          </ac:spMkLst>
        </pc:spChg>
        <pc:spChg chg="del">
          <ac:chgData name="Rajakaruna R.H.M.S.A. it21128936" userId="a23abd92-3500-4f4e-9fd9-8a1fa895408b" providerId="ADAL" clId="{77B093ED-61A3-4CC9-ABC2-34EC88B384DA}" dt="2024-05-03T03:47:34.167" v="447" actId="478"/>
          <ac:spMkLst>
            <pc:docMk/>
            <pc:sldMk cId="2323072978" sldId="362"/>
            <ac:spMk id="21" creationId="{DA0FD397-31FF-D7A6-FEEC-C85331C742CD}"/>
          </ac:spMkLst>
        </pc:spChg>
        <pc:spChg chg="del">
          <ac:chgData name="Rajakaruna R.H.M.S.A. it21128936" userId="a23abd92-3500-4f4e-9fd9-8a1fa895408b" providerId="ADAL" clId="{77B093ED-61A3-4CC9-ABC2-34EC88B384DA}" dt="2024-05-03T03:43:00.696" v="413" actId="478"/>
          <ac:spMkLst>
            <pc:docMk/>
            <pc:sldMk cId="2323072978" sldId="362"/>
            <ac:spMk id="22" creationId="{3941B874-7B17-EF7E-E700-63C18E8EC69A}"/>
          </ac:spMkLst>
        </pc:spChg>
        <pc:spChg chg="add mod">
          <ac:chgData name="Rajakaruna R.H.M.S.A. it21128936" userId="a23abd92-3500-4f4e-9fd9-8a1fa895408b" providerId="ADAL" clId="{77B093ED-61A3-4CC9-ABC2-34EC88B384DA}" dt="2024-05-03T04:28:40.629" v="821" actId="207"/>
          <ac:spMkLst>
            <pc:docMk/>
            <pc:sldMk cId="2323072978" sldId="362"/>
            <ac:spMk id="27" creationId="{A27FF2C6-DAA7-32EB-622A-183F77FD94A4}"/>
          </ac:spMkLst>
        </pc:spChg>
        <pc:grpChg chg="add del mod">
          <ac:chgData name="Rajakaruna R.H.M.S.A. it21128936" userId="a23abd92-3500-4f4e-9fd9-8a1fa895408b" providerId="ADAL" clId="{77B093ED-61A3-4CC9-ABC2-34EC88B384DA}" dt="2024-05-03T04:06:43.990" v="679" actId="1076"/>
          <ac:grpSpMkLst>
            <pc:docMk/>
            <pc:sldMk cId="2323072978" sldId="362"/>
            <ac:grpSpMk id="416" creationId="{032777F2-DD00-563E-5F03-400821F259B0}"/>
          </ac:grpSpMkLst>
        </pc:grpChg>
        <pc:picChg chg="add mod modCrop">
          <ac:chgData name="Rajakaruna R.H.M.S.A. it21128936" userId="a23abd92-3500-4f4e-9fd9-8a1fa895408b" providerId="ADAL" clId="{77B093ED-61A3-4CC9-ABC2-34EC88B384DA}" dt="2024-05-03T04:05:27.603" v="670" actId="1076"/>
          <ac:picMkLst>
            <pc:docMk/>
            <pc:sldMk cId="2323072978" sldId="362"/>
            <ac:picMk id="5" creationId="{62C8050E-2473-11CA-966F-862E75E4BAD1}"/>
          </ac:picMkLst>
        </pc:picChg>
        <pc:picChg chg="del">
          <ac:chgData name="Rajakaruna R.H.M.S.A. it21128936" userId="a23abd92-3500-4f4e-9fd9-8a1fa895408b" providerId="ADAL" clId="{77B093ED-61A3-4CC9-ABC2-34EC88B384DA}" dt="2024-05-03T03:44:55.922" v="424" actId="478"/>
          <ac:picMkLst>
            <pc:docMk/>
            <pc:sldMk cId="2323072978" sldId="362"/>
            <ac:picMk id="7" creationId="{3F05FD0D-640D-D1E1-95EE-69CF96D8B26B}"/>
          </ac:picMkLst>
        </pc:picChg>
        <pc:picChg chg="del">
          <ac:chgData name="Rajakaruna R.H.M.S.A. it21128936" userId="a23abd92-3500-4f4e-9fd9-8a1fa895408b" providerId="ADAL" clId="{77B093ED-61A3-4CC9-ABC2-34EC88B384DA}" dt="2024-05-03T03:45:00.678" v="425" actId="478"/>
          <ac:picMkLst>
            <pc:docMk/>
            <pc:sldMk cId="2323072978" sldId="362"/>
            <ac:picMk id="10" creationId="{FD96C2C6-0709-1FB5-4B22-AD6B542F5C1F}"/>
          </ac:picMkLst>
        </pc:picChg>
        <pc:picChg chg="del">
          <ac:chgData name="Rajakaruna R.H.M.S.A. it21128936" userId="a23abd92-3500-4f4e-9fd9-8a1fa895408b" providerId="ADAL" clId="{77B093ED-61A3-4CC9-ABC2-34EC88B384DA}" dt="2024-05-03T03:43:03.876" v="414" actId="478"/>
          <ac:picMkLst>
            <pc:docMk/>
            <pc:sldMk cId="2323072978" sldId="362"/>
            <ac:picMk id="16" creationId="{D690D5A5-D0EA-1857-72F7-1E581522524D}"/>
          </ac:picMkLst>
        </pc:picChg>
        <pc:cxnChg chg="add mod">
          <ac:chgData name="Rajakaruna R.H.M.S.A. it21128936" userId="a23abd92-3500-4f4e-9fd9-8a1fa895408b" providerId="ADAL" clId="{77B093ED-61A3-4CC9-ABC2-34EC88B384DA}" dt="2024-05-03T04:05:57.124" v="672" actId="1076"/>
          <ac:cxnSpMkLst>
            <pc:docMk/>
            <pc:sldMk cId="2323072978" sldId="362"/>
            <ac:cxnSpMk id="12" creationId="{93C89500-B4A6-D310-A69E-B8FEDD202A35}"/>
          </ac:cxnSpMkLst>
        </pc:cxnChg>
        <pc:cxnChg chg="add mod">
          <ac:chgData name="Rajakaruna R.H.M.S.A. it21128936" userId="a23abd92-3500-4f4e-9fd9-8a1fa895408b" providerId="ADAL" clId="{77B093ED-61A3-4CC9-ABC2-34EC88B384DA}" dt="2024-05-03T04:05:57.124" v="672" actId="1076"/>
          <ac:cxnSpMkLst>
            <pc:docMk/>
            <pc:sldMk cId="2323072978" sldId="362"/>
            <ac:cxnSpMk id="23" creationId="{67ABA11D-F285-131E-6A69-972D421D955E}"/>
          </ac:cxnSpMkLst>
        </pc:cxnChg>
        <pc:cxnChg chg="add mod">
          <ac:chgData name="Rajakaruna R.H.M.S.A. it21128936" userId="a23abd92-3500-4f4e-9fd9-8a1fa895408b" providerId="ADAL" clId="{77B093ED-61A3-4CC9-ABC2-34EC88B384DA}" dt="2024-05-03T04:05:57.124" v="672" actId="1076"/>
          <ac:cxnSpMkLst>
            <pc:docMk/>
            <pc:sldMk cId="2323072978" sldId="362"/>
            <ac:cxnSpMk id="24" creationId="{B3527FE2-EE8E-6A23-1D8F-EBE479181F33}"/>
          </ac:cxnSpMkLst>
        </pc:cxnChg>
        <pc:cxnChg chg="add mod">
          <ac:chgData name="Rajakaruna R.H.M.S.A. it21128936" userId="a23abd92-3500-4f4e-9fd9-8a1fa895408b" providerId="ADAL" clId="{77B093ED-61A3-4CC9-ABC2-34EC88B384DA}" dt="2024-05-03T04:05:57.124" v="672" actId="1076"/>
          <ac:cxnSpMkLst>
            <pc:docMk/>
            <pc:sldMk cId="2323072978" sldId="362"/>
            <ac:cxnSpMk id="25" creationId="{42B6928D-B793-8391-2C36-F945E5967E5A}"/>
          </ac:cxnSpMkLst>
        </pc:cxnChg>
        <pc:cxnChg chg="add mod">
          <ac:chgData name="Rajakaruna R.H.M.S.A. it21128936" userId="a23abd92-3500-4f4e-9fd9-8a1fa895408b" providerId="ADAL" clId="{77B093ED-61A3-4CC9-ABC2-34EC88B384DA}" dt="2024-05-03T04:05:57.124" v="672" actId="1076"/>
          <ac:cxnSpMkLst>
            <pc:docMk/>
            <pc:sldMk cId="2323072978" sldId="362"/>
            <ac:cxnSpMk id="26" creationId="{584DDA5B-9E47-7AB7-E34E-06366130E6B0}"/>
          </ac:cxnSpMkLst>
        </pc:cxnChg>
      </pc:sldChg>
      <pc:sldChg chg="add del ord">
        <pc:chgData name="Rajakaruna R.H.M.S.A. it21128936" userId="a23abd92-3500-4f4e-9fd9-8a1fa895408b" providerId="ADAL" clId="{77B093ED-61A3-4CC9-ABC2-34EC88B384DA}" dt="2024-05-03T03:59:07.065" v="658" actId="47"/>
        <pc:sldMkLst>
          <pc:docMk/>
          <pc:sldMk cId="632914813" sldId="363"/>
        </pc:sldMkLst>
      </pc:sldChg>
      <pc:sldChg chg="addSp delSp modSp add del mod delAnim modAnim">
        <pc:chgData name="Rajakaruna R.H.M.S.A. it21128936" userId="a23abd92-3500-4f4e-9fd9-8a1fa895408b" providerId="ADAL" clId="{77B093ED-61A3-4CC9-ABC2-34EC88B384DA}" dt="2024-05-04T17:02:50.200" v="1652" actId="47"/>
        <pc:sldMkLst>
          <pc:docMk/>
          <pc:sldMk cId="865842760" sldId="363"/>
        </pc:sldMkLst>
        <pc:spChg chg="mod ord">
          <ac:chgData name="Rajakaruna R.H.M.S.A. it21128936" userId="a23abd92-3500-4f4e-9fd9-8a1fa895408b" providerId="ADAL" clId="{77B093ED-61A3-4CC9-ABC2-34EC88B384DA}" dt="2024-05-03T04:30:35.225" v="834" actId="207"/>
          <ac:spMkLst>
            <pc:docMk/>
            <pc:sldMk cId="865842760" sldId="363"/>
            <ac:spMk id="15" creationId="{4C8A10C8-6B7A-58B8-0025-C3788A60264C}"/>
          </ac:spMkLst>
        </pc:spChg>
        <pc:spChg chg="add mod">
          <ac:chgData name="Rajakaruna R.H.M.S.A. it21128936" userId="a23abd92-3500-4f4e-9fd9-8a1fa895408b" providerId="ADAL" clId="{77B093ED-61A3-4CC9-ABC2-34EC88B384DA}" dt="2024-05-03T04:31:02.907" v="846" actId="207"/>
          <ac:spMkLst>
            <pc:docMk/>
            <pc:sldMk cId="865842760" sldId="363"/>
            <ac:spMk id="16" creationId="{EDE069B7-60E7-3D42-96EA-16C82819FB64}"/>
          </ac:spMkLst>
        </pc:spChg>
        <pc:spChg chg="mod ord">
          <ac:chgData name="Rajakaruna R.H.M.S.A. it21128936" userId="a23abd92-3500-4f4e-9fd9-8a1fa895408b" providerId="ADAL" clId="{77B093ED-61A3-4CC9-ABC2-34EC88B384DA}" dt="2024-05-03T04:30:21.640" v="833" actId="207"/>
          <ac:spMkLst>
            <pc:docMk/>
            <pc:sldMk cId="865842760" sldId="363"/>
            <ac:spMk id="17" creationId="{779674C5-0778-758C-C0A6-732224286E2C}"/>
          </ac:spMkLst>
        </pc:spChg>
        <pc:spChg chg="mod ord">
          <ac:chgData name="Rajakaruna R.H.M.S.A. it21128936" userId="a23abd92-3500-4f4e-9fd9-8a1fa895408b" providerId="ADAL" clId="{77B093ED-61A3-4CC9-ABC2-34EC88B384DA}" dt="2024-05-03T04:30:56.111" v="845" actId="207"/>
          <ac:spMkLst>
            <pc:docMk/>
            <pc:sldMk cId="865842760" sldId="363"/>
            <ac:spMk id="18" creationId="{284FF741-979E-69A8-05C5-9711DDAFCC00}"/>
          </ac:spMkLst>
        </pc:spChg>
        <pc:spChg chg="del mod ord">
          <ac:chgData name="Rajakaruna R.H.M.S.A. it21128936" userId="a23abd92-3500-4f4e-9fd9-8a1fa895408b" providerId="ADAL" clId="{77B093ED-61A3-4CC9-ABC2-34EC88B384DA}" dt="2024-05-03T04:09:52.573" v="719" actId="478"/>
          <ac:spMkLst>
            <pc:docMk/>
            <pc:sldMk cId="865842760" sldId="363"/>
            <ac:spMk id="19" creationId="{5E4A2363-51FF-5EC9-2CD9-B7D846FDC709}"/>
          </ac:spMkLst>
        </pc:spChg>
        <pc:spChg chg="del mod ord">
          <ac:chgData name="Rajakaruna R.H.M.S.A. it21128936" userId="a23abd92-3500-4f4e-9fd9-8a1fa895408b" providerId="ADAL" clId="{77B093ED-61A3-4CC9-ABC2-34EC88B384DA}" dt="2024-05-03T04:09:45.532" v="716" actId="478"/>
          <ac:spMkLst>
            <pc:docMk/>
            <pc:sldMk cId="865842760" sldId="363"/>
            <ac:spMk id="20" creationId="{F33D606B-5F44-B480-336F-7FFCCA537A0E}"/>
          </ac:spMkLst>
        </pc:spChg>
        <pc:spChg chg="mod">
          <ac:chgData name="Rajakaruna R.H.M.S.A. it21128936" userId="a23abd92-3500-4f4e-9fd9-8a1fa895408b" providerId="ADAL" clId="{77B093ED-61A3-4CC9-ABC2-34EC88B384DA}" dt="2024-05-03T04:32:58.401" v="863" actId="1076"/>
          <ac:spMkLst>
            <pc:docMk/>
            <pc:sldMk cId="865842760" sldId="363"/>
            <ac:spMk id="27" creationId="{A27FF2C6-DAA7-32EB-622A-183F77FD94A4}"/>
          </ac:spMkLst>
        </pc:spChg>
        <pc:grpChg chg="del">
          <ac:chgData name="Rajakaruna R.H.M.S.A. it21128936" userId="a23abd92-3500-4f4e-9fd9-8a1fa895408b" providerId="ADAL" clId="{77B093ED-61A3-4CC9-ABC2-34EC88B384DA}" dt="2024-05-03T04:20:50.299" v="777" actId="478"/>
          <ac:grpSpMkLst>
            <pc:docMk/>
            <pc:sldMk cId="865842760" sldId="363"/>
            <ac:grpSpMk id="416" creationId="{032777F2-DD00-563E-5F03-400821F259B0}"/>
          </ac:grpSpMkLst>
        </pc:grpChg>
        <pc:picChg chg="del">
          <ac:chgData name="Rajakaruna R.H.M.S.A. it21128936" userId="a23abd92-3500-4f4e-9fd9-8a1fa895408b" providerId="ADAL" clId="{77B093ED-61A3-4CC9-ABC2-34EC88B384DA}" dt="2024-05-03T04:03:01.140" v="661" actId="478"/>
          <ac:picMkLst>
            <pc:docMk/>
            <pc:sldMk cId="865842760" sldId="363"/>
            <ac:picMk id="5" creationId="{62C8050E-2473-11CA-966F-862E75E4BAD1}"/>
          </ac:picMkLst>
        </pc:picChg>
        <pc:picChg chg="add mod">
          <ac:chgData name="Rajakaruna R.H.M.S.A. it21128936" userId="a23abd92-3500-4f4e-9fd9-8a1fa895408b" providerId="ADAL" clId="{77B093ED-61A3-4CC9-ABC2-34EC88B384DA}" dt="2024-05-03T04:08:53.256" v="711" actId="1076"/>
          <ac:picMkLst>
            <pc:docMk/>
            <pc:sldMk cId="865842760" sldId="363"/>
            <ac:picMk id="6" creationId="{38802B5B-1742-7616-A591-87F07CE72B42}"/>
          </ac:picMkLst>
        </pc:picChg>
        <pc:picChg chg="add mod">
          <ac:chgData name="Rajakaruna R.H.M.S.A. it21128936" userId="a23abd92-3500-4f4e-9fd9-8a1fa895408b" providerId="ADAL" clId="{77B093ED-61A3-4CC9-ABC2-34EC88B384DA}" dt="2024-05-03T04:25:53.985" v="789" actId="1076"/>
          <ac:picMkLst>
            <pc:docMk/>
            <pc:sldMk cId="865842760" sldId="363"/>
            <ac:picMk id="14" creationId="{520EEBDB-0709-6251-C259-EA39C51C87DC}"/>
          </ac:picMkLst>
        </pc:picChg>
        <pc:cxnChg chg="add mod">
          <ac:chgData name="Rajakaruna R.H.M.S.A. it21128936" userId="a23abd92-3500-4f4e-9fd9-8a1fa895408b" providerId="ADAL" clId="{77B093ED-61A3-4CC9-ABC2-34EC88B384DA}" dt="2024-05-03T04:10:19.372" v="726" actId="1076"/>
          <ac:cxnSpMkLst>
            <pc:docMk/>
            <pc:sldMk cId="865842760" sldId="363"/>
            <ac:cxnSpMk id="10" creationId="{4B2E1CD6-673C-3771-8A0B-6013B5F51A67}"/>
          </ac:cxnSpMkLst>
        </pc:cxnChg>
        <pc:cxnChg chg="add mod">
          <ac:chgData name="Rajakaruna R.H.M.S.A. it21128936" userId="a23abd92-3500-4f4e-9fd9-8a1fa895408b" providerId="ADAL" clId="{77B093ED-61A3-4CC9-ABC2-34EC88B384DA}" dt="2024-05-03T04:10:24.168" v="727" actId="1076"/>
          <ac:cxnSpMkLst>
            <pc:docMk/>
            <pc:sldMk cId="865842760" sldId="363"/>
            <ac:cxnSpMk id="11" creationId="{8CE3FD1D-64B1-689E-8B75-0AD29428691E}"/>
          </ac:cxnSpMkLst>
        </pc:cxnChg>
        <pc:cxnChg chg="mod ord">
          <ac:chgData name="Rajakaruna R.H.M.S.A. it21128936" userId="a23abd92-3500-4f4e-9fd9-8a1fa895408b" providerId="ADAL" clId="{77B093ED-61A3-4CC9-ABC2-34EC88B384DA}" dt="2024-05-03T04:10:06.630" v="721" actId="14100"/>
          <ac:cxnSpMkLst>
            <pc:docMk/>
            <pc:sldMk cId="865842760" sldId="363"/>
            <ac:cxnSpMk id="12" creationId="{93C89500-B4A6-D310-A69E-B8FEDD202A35}"/>
          </ac:cxnSpMkLst>
        </pc:cxnChg>
        <pc:cxnChg chg="del mod ord">
          <ac:chgData name="Rajakaruna R.H.M.S.A. it21128936" userId="a23abd92-3500-4f4e-9fd9-8a1fa895408b" providerId="ADAL" clId="{77B093ED-61A3-4CC9-ABC2-34EC88B384DA}" dt="2024-05-03T04:09:47.661" v="717" actId="478"/>
          <ac:cxnSpMkLst>
            <pc:docMk/>
            <pc:sldMk cId="865842760" sldId="363"/>
            <ac:cxnSpMk id="23" creationId="{67ABA11D-F285-131E-6A69-972D421D955E}"/>
          </ac:cxnSpMkLst>
        </pc:cxnChg>
        <pc:cxnChg chg="del mod ord">
          <ac:chgData name="Rajakaruna R.H.M.S.A. it21128936" userId="a23abd92-3500-4f4e-9fd9-8a1fa895408b" providerId="ADAL" clId="{77B093ED-61A3-4CC9-ABC2-34EC88B384DA}" dt="2024-05-03T04:10:11.431" v="723" actId="478"/>
          <ac:cxnSpMkLst>
            <pc:docMk/>
            <pc:sldMk cId="865842760" sldId="363"/>
            <ac:cxnSpMk id="24" creationId="{B3527FE2-EE8E-6A23-1D8F-EBE479181F33}"/>
          </ac:cxnSpMkLst>
        </pc:cxnChg>
        <pc:cxnChg chg="del mod ord">
          <ac:chgData name="Rajakaruna R.H.M.S.A. it21128936" userId="a23abd92-3500-4f4e-9fd9-8a1fa895408b" providerId="ADAL" clId="{77B093ED-61A3-4CC9-ABC2-34EC88B384DA}" dt="2024-05-03T04:10:09.116" v="722" actId="478"/>
          <ac:cxnSpMkLst>
            <pc:docMk/>
            <pc:sldMk cId="865842760" sldId="363"/>
            <ac:cxnSpMk id="25" creationId="{42B6928D-B793-8391-2C36-F945E5967E5A}"/>
          </ac:cxnSpMkLst>
        </pc:cxnChg>
        <pc:cxnChg chg="del mod ord">
          <ac:chgData name="Rajakaruna R.H.M.S.A. it21128936" userId="a23abd92-3500-4f4e-9fd9-8a1fa895408b" providerId="ADAL" clId="{77B093ED-61A3-4CC9-ABC2-34EC88B384DA}" dt="2024-05-03T04:09:49.815" v="718" actId="478"/>
          <ac:cxnSpMkLst>
            <pc:docMk/>
            <pc:sldMk cId="865842760" sldId="363"/>
            <ac:cxnSpMk id="26" creationId="{584DDA5B-9E47-7AB7-E34E-06366130E6B0}"/>
          </ac:cxnSpMkLst>
        </pc:cxnChg>
      </pc:sldChg>
      <pc:sldChg chg="addSp delSp modSp add del mod ord delAnim modAnim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2254154645" sldId="364"/>
        </pc:sldMkLst>
        <pc:spChg chg="del">
          <ac:chgData name="Rajakaruna R.H.M.S.A. it21128936" userId="a23abd92-3500-4f4e-9fd9-8a1fa895408b" providerId="ADAL" clId="{77B093ED-61A3-4CC9-ABC2-34EC88B384DA}" dt="2024-05-03T04:35:48.655" v="876" actId="478"/>
          <ac:spMkLst>
            <pc:docMk/>
            <pc:sldMk cId="2254154645" sldId="364"/>
            <ac:spMk id="15" creationId="{4C8A10C8-6B7A-58B8-0025-C3788A60264C}"/>
          </ac:spMkLst>
        </pc:spChg>
        <pc:spChg chg="del">
          <ac:chgData name="Rajakaruna R.H.M.S.A. it21128936" userId="a23abd92-3500-4f4e-9fd9-8a1fa895408b" providerId="ADAL" clId="{77B093ED-61A3-4CC9-ABC2-34EC88B384DA}" dt="2024-05-03T04:35:48.655" v="876" actId="478"/>
          <ac:spMkLst>
            <pc:docMk/>
            <pc:sldMk cId="2254154645" sldId="364"/>
            <ac:spMk id="17" creationId="{779674C5-0778-758C-C0A6-732224286E2C}"/>
          </ac:spMkLst>
        </pc:spChg>
        <pc:spChg chg="del">
          <ac:chgData name="Rajakaruna R.H.M.S.A. it21128936" userId="a23abd92-3500-4f4e-9fd9-8a1fa895408b" providerId="ADAL" clId="{77B093ED-61A3-4CC9-ABC2-34EC88B384DA}" dt="2024-05-03T04:35:48.655" v="876" actId="478"/>
          <ac:spMkLst>
            <pc:docMk/>
            <pc:sldMk cId="2254154645" sldId="364"/>
            <ac:spMk id="18" creationId="{284FF741-979E-69A8-05C5-9711DDAFCC00}"/>
          </ac:spMkLst>
        </pc:spChg>
        <pc:spChg chg="del">
          <ac:chgData name="Rajakaruna R.H.M.S.A. it21128936" userId="a23abd92-3500-4f4e-9fd9-8a1fa895408b" providerId="ADAL" clId="{77B093ED-61A3-4CC9-ABC2-34EC88B384DA}" dt="2024-05-03T04:35:48.655" v="876" actId="478"/>
          <ac:spMkLst>
            <pc:docMk/>
            <pc:sldMk cId="2254154645" sldId="364"/>
            <ac:spMk id="19" creationId="{5E4A2363-51FF-5EC9-2CD9-B7D846FDC709}"/>
          </ac:spMkLst>
        </pc:spChg>
        <pc:spChg chg="del">
          <ac:chgData name="Rajakaruna R.H.M.S.A. it21128936" userId="a23abd92-3500-4f4e-9fd9-8a1fa895408b" providerId="ADAL" clId="{77B093ED-61A3-4CC9-ABC2-34EC88B384DA}" dt="2024-05-03T04:35:48.655" v="876" actId="478"/>
          <ac:spMkLst>
            <pc:docMk/>
            <pc:sldMk cId="2254154645" sldId="364"/>
            <ac:spMk id="20" creationId="{F33D606B-5F44-B480-336F-7FFCCA537A0E}"/>
          </ac:spMkLst>
        </pc:spChg>
        <pc:spChg chg="del">
          <ac:chgData name="Rajakaruna R.H.M.S.A. it21128936" userId="a23abd92-3500-4f4e-9fd9-8a1fa895408b" providerId="ADAL" clId="{77B093ED-61A3-4CC9-ABC2-34EC88B384DA}" dt="2024-05-03T04:35:40.824" v="874" actId="478"/>
          <ac:spMkLst>
            <pc:docMk/>
            <pc:sldMk cId="2254154645" sldId="364"/>
            <ac:spMk id="27" creationId="{A27FF2C6-DAA7-32EB-622A-183F77FD94A4}"/>
          </ac:spMkLst>
        </pc:spChg>
        <pc:grpChg chg="mod">
          <ac:chgData name="Rajakaruna R.H.M.S.A. it21128936" userId="a23abd92-3500-4f4e-9fd9-8a1fa895408b" providerId="ADAL" clId="{77B093ED-61A3-4CC9-ABC2-34EC88B384DA}" dt="2024-05-03T04:36:43.539" v="878" actId="1076"/>
          <ac:grpSpMkLst>
            <pc:docMk/>
            <pc:sldMk cId="2254154645" sldId="364"/>
            <ac:grpSpMk id="416" creationId="{032777F2-DD00-563E-5F03-400821F259B0}"/>
          </ac:grpSpMkLst>
        </pc:grpChg>
        <pc:picChg chg="del">
          <ac:chgData name="Rajakaruna R.H.M.S.A. it21128936" userId="a23abd92-3500-4f4e-9fd9-8a1fa895408b" providerId="ADAL" clId="{77B093ED-61A3-4CC9-ABC2-34EC88B384DA}" dt="2024-05-03T04:35:43.472" v="875" actId="478"/>
          <ac:picMkLst>
            <pc:docMk/>
            <pc:sldMk cId="2254154645" sldId="364"/>
            <ac:picMk id="5" creationId="{62C8050E-2473-11CA-966F-862E75E4BAD1}"/>
          </ac:picMkLst>
        </pc:picChg>
        <pc:picChg chg="add mod">
          <ac:chgData name="Rajakaruna R.H.M.S.A. it21128936" userId="a23abd92-3500-4f4e-9fd9-8a1fa895408b" providerId="ADAL" clId="{77B093ED-61A3-4CC9-ABC2-34EC88B384DA}" dt="2024-05-03T04:37:11.484" v="884" actId="1076"/>
          <ac:picMkLst>
            <pc:docMk/>
            <pc:sldMk cId="2254154645" sldId="364"/>
            <ac:picMk id="6" creationId="{E7E80473-447F-25A8-4927-09747429B9A3}"/>
          </ac:picMkLst>
        </pc:picChg>
        <pc:picChg chg="add mod">
          <ac:chgData name="Rajakaruna R.H.M.S.A. it21128936" userId="a23abd92-3500-4f4e-9fd9-8a1fa895408b" providerId="ADAL" clId="{77B093ED-61A3-4CC9-ABC2-34EC88B384DA}" dt="2024-05-03T04:39:51.033" v="889" actId="14100"/>
          <ac:picMkLst>
            <pc:docMk/>
            <pc:sldMk cId="2254154645" sldId="364"/>
            <ac:picMk id="10" creationId="{78A69ACB-76EC-9F02-9ABB-21F7BBBE1C9A}"/>
          </ac:picMkLst>
        </pc:picChg>
        <pc:picChg chg="add mod">
          <ac:chgData name="Rajakaruna R.H.M.S.A. it21128936" userId="a23abd92-3500-4f4e-9fd9-8a1fa895408b" providerId="ADAL" clId="{77B093ED-61A3-4CC9-ABC2-34EC88B384DA}" dt="2024-05-03T04:41:28.871" v="897" actId="14100"/>
          <ac:picMkLst>
            <pc:docMk/>
            <pc:sldMk cId="2254154645" sldId="364"/>
            <ac:picMk id="13" creationId="{D22630C7-F0F1-1A4E-43C1-B9A6EFCB946C}"/>
          </ac:picMkLst>
        </pc:picChg>
        <pc:cxnChg chg="del">
          <ac:chgData name="Rajakaruna R.H.M.S.A. it21128936" userId="a23abd92-3500-4f4e-9fd9-8a1fa895408b" providerId="ADAL" clId="{77B093ED-61A3-4CC9-ABC2-34EC88B384DA}" dt="2024-05-03T04:35:48.655" v="876" actId="478"/>
          <ac:cxnSpMkLst>
            <pc:docMk/>
            <pc:sldMk cId="2254154645" sldId="364"/>
            <ac:cxnSpMk id="12" creationId="{93C89500-B4A6-D310-A69E-B8FEDD202A35}"/>
          </ac:cxnSpMkLst>
        </pc:cxnChg>
        <pc:cxnChg chg="del">
          <ac:chgData name="Rajakaruna R.H.M.S.A. it21128936" userId="a23abd92-3500-4f4e-9fd9-8a1fa895408b" providerId="ADAL" clId="{77B093ED-61A3-4CC9-ABC2-34EC88B384DA}" dt="2024-05-03T04:35:48.655" v="876" actId="478"/>
          <ac:cxnSpMkLst>
            <pc:docMk/>
            <pc:sldMk cId="2254154645" sldId="364"/>
            <ac:cxnSpMk id="23" creationId="{67ABA11D-F285-131E-6A69-972D421D955E}"/>
          </ac:cxnSpMkLst>
        </pc:cxnChg>
        <pc:cxnChg chg="del">
          <ac:chgData name="Rajakaruna R.H.M.S.A. it21128936" userId="a23abd92-3500-4f4e-9fd9-8a1fa895408b" providerId="ADAL" clId="{77B093ED-61A3-4CC9-ABC2-34EC88B384DA}" dt="2024-05-03T04:35:48.655" v="876" actId="478"/>
          <ac:cxnSpMkLst>
            <pc:docMk/>
            <pc:sldMk cId="2254154645" sldId="364"/>
            <ac:cxnSpMk id="24" creationId="{B3527FE2-EE8E-6A23-1D8F-EBE479181F33}"/>
          </ac:cxnSpMkLst>
        </pc:cxnChg>
        <pc:cxnChg chg="del">
          <ac:chgData name="Rajakaruna R.H.M.S.A. it21128936" userId="a23abd92-3500-4f4e-9fd9-8a1fa895408b" providerId="ADAL" clId="{77B093ED-61A3-4CC9-ABC2-34EC88B384DA}" dt="2024-05-03T04:35:48.655" v="876" actId="478"/>
          <ac:cxnSpMkLst>
            <pc:docMk/>
            <pc:sldMk cId="2254154645" sldId="364"/>
            <ac:cxnSpMk id="25" creationId="{42B6928D-B793-8391-2C36-F945E5967E5A}"/>
          </ac:cxnSpMkLst>
        </pc:cxnChg>
        <pc:cxnChg chg="del">
          <ac:chgData name="Rajakaruna R.H.M.S.A. it21128936" userId="a23abd92-3500-4f4e-9fd9-8a1fa895408b" providerId="ADAL" clId="{77B093ED-61A3-4CC9-ABC2-34EC88B384DA}" dt="2024-05-03T04:35:48.655" v="876" actId="478"/>
          <ac:cxnSpMkLst>
            <pc:docMk/>
            <pc:sldMk cId="2254154645" sldId="364"/>
            <ac:cxnSpMk id="26" creationId="{584DDA5B-9E47-7AB7-E34E-06366130E6B0}"/>
          </ac:cxnSpMkLst>
        </pc:cxnChg>
      </pc:sldChg>
      <pc:sldChg chg="addSp delSp modSp add del mod or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1905873412" sldId="371"/>
        </pc:sldMkLst>
        <pc:spChg chg="mod">
          <ac:chgData name="Rajakaruna R.H.M.S.A. it21128936" userId="a23abd92-3500-4f4e-9fd9-8a1fa895408b" providerId="ADAL" clId="{77B093ED-61A3-4CC9-ABC2-34EC88B384DA}" dt="2024-05-04T04:06:33.760" v="1019" actId="20577"/>
          <ac:spMkLst>
            <pc:docMk/>
            <pc:sldMk cId="1905873412" sldId="371"/>
            <ac:spMk id="2" creationId="{6902D2F6-61EA-6E0F-4468-536B86D99E90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1" creationId="{2BF54995-86FA-48A1-7870-D7F586D7658B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2" creationId="{D00C5067-A5D8-DADC-C963-F23643B562D2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3" creationId="{1FEC54D7-024C-AEC8-20B1-3F790C9EFD9C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4" creationId="{1AF901F4-FB39-FF0F-96CA-18FB9BD23701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5" creationId="{E13ABB9D-3AD4-ECD5-37A9-E83D7BCCCAEA}"/>
          </ac:spMkLst>
        </pc:spChg>
        <pc:spChg chg="mod">
          <ac:chgData name="Rajakaruna R.H.M.S.A. it21128936" userId="a23abd92-3500-4f4e-9fd9-8a1fa895408b" providerId="ADAL" clId="{77B093ED-61A3-4CC9-ABC2-34EC88B384DA}" dt="2024-05-04T04:28:49.619" v="1036"/>
          <ac:spMkLst>
            <pc:docMk/>
            <pc:sldMk cId="1905873412" sldId="371"/>
            <ac:spMk id="26" creationId="{EA567503-6A28-77B6-B238-757CC7E86F66}"/>
          </ac:spMkLst>
        </pc:spChg>
        <pc:spChg chg="mod">
          <ac:chgData name="Rajakaruna R.H.M.S.A. it21128936" userId="a23abd92-3500-4f4e-9fd9-8a1fa895408b" providerId="ADAL" clId="{77B093ED-61A3-4CC9-ABC2-34EC88B384DA}" dt="2024-05-04T04:32:21.961" v="1068" actId="113"/>
          <ac:spMkLst>
            <pc:docMk/>
            <pc:sldMk cId="1905873412" sldId="371"/>
            <ac:spMk id="27" creationId="{792F35A3-15D3-8C57-2615-FEEA3CD32F27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1" creationId="{1AF6130B-3ED8-F0B5-E493-EDB68F59ED93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2" creationId="{1F853EAA-B46C-2A26-4C4E-497E8F0E891E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3" creationId="{1156BD6A-52F6-DFE7-D0E0-A4D4FE18CBF5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4" creationId="{9C7B88C3-53DF-8A11-049A-BE8A3FC2A49E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5" creationId="{20AE8661-C61C-CC92-9376-5F3E655E0D1A}"/>
          </ac:spMkLst>
        </pc:spChg>
        <pc:spChg chg="mod">
          <ac:chgData name="Rajakaruna R.H.M.S.A. it21128936" userId="a23abd92-3500-4f4e-9fd9-8a1fa895408b" providerId="ADAL" clId="{77B093ED-61A3-4CC9-ABC2-34EC88B384DA}" dt="2024-05-04T04:30:43.557" v="1053"/>
          <ac:spMkLst>
            <pc:docMk/>
            <pc:sldMk cId="1905873412" sldId="371"/>
            <ac:spMk id="36" creationId="{0177A3E3-6044-9737-9D79-B730B90D8214}"/>
          </ac:spMkLst>
        </pc:spChg>
        <pc:spChg chg="mod">
          <ac:chgData name="Rajakaruna R.H.M.S.A. it21128936" userId="a23abd92-3500-4f4e-9fd9-8a1fa895408b" providerId="ADAL" clId="{77B093ED-61A3-4CC9-ABC2-34EC88B384DA}" dt="2024-05-04T04:32:56.638" v="1070" actId="207"/>
          <ac:spMkLst>
            <pc:docMk/>
            <pc:sldMk cId="1905873412" sldId="371"/>
            <ac:spMk id="37" creationId="{114AB750-82F6-9092-0584-65532268A227}"/>
          </ac:spMkLst>
        </pc:spChg>
        <pc:grpChg chg="add mod">
          <ac:chgData name="Rajakaruna R.H.M.S.A. it21128936" userId="a23abd92-3500-4f4e-9fd9-8a1fa895408b" providerId="ADAL" clId="{77B093ED-61A3-4CC9-ABC2-34EC88B384DA}" dt="2024-05-04T04:28:55.312" v="1037" actId="1076"/>
          <ac:grpSpMkLst>
            <pc:docMk/>
            <pc:sldMk cId="1905873412" sldId="371"/>
            <ac:grpSpMk id="18" creationId="{FC12FCF4-DD46-F9AE-CE93-4E4108E52AA8}"/>
          </ac:grpSpMkLst>
        </pc:grpChg>
        <pc:grpChg chg="mod">
          <ac:chgData name="Rajakaruna R.H.M.S.A. it21128936" userId="a23abd92-3500-4f4e-9fd9-8a1fa895408b" providerId="ADAL" clId="{77B093ED-61A3-4CC9-ABC2-34EC88B384DA}" dt="2024-05-04T04:28:49.619" v="1036"/>
          <ac:grpSpMkLst>
            <pc:docMk/>
            <pc:sldMk cId="1905873412" sldId="371"/>
            <ac:grpSpMk id="19" creationId="{D0FE43A5-94B2-978F-22CB-16A2B096CAE5}"/>
          </ac:grpSpMkLst>
        </pc:grpChg>
        <pc:grpChg chg="mod">
          <ac:chgData name="Rajakaruna R.H.M.S.A. it21128936" userId="a23abd92-3500-4f4e-9fd9-8a1fa895408b" providerId="ADAL" clId="{77B093ED-61A3-4CC9-ABC2-34EC88B384DA}" dt="2024-05-04T04:28:49.619" v="1036"/>
          <ac:grpSpMkLst>
            <pc:docMk/>
            <pc:sldMk cId="1905873412" sldId="371"/>
            <ac:grpSpMk id="20" creationId="{9FE98317-3935-B3A9-B48B-D9D5C9534816}"/>
          </ac:grpSpMkLst>
        </pc:grpChg>
        <pc:grpChg chg="add mod">
          <ac:chgData name="Rajakaruna R.H.M.S.A. it21128936" userId="a23abd92-3500-4f4e-9fd9-8a1fa895408b" providerId="ADAL" clId="{77B093ED-61A3-4CC9-ABC2-34EC88B384DA}" dt="2024-05-04T04:31:23.857" v="1057" actId="1076"/>
          <ac:grpSpMkLst>
            <pc:docMk/>
            <pc:sldMk cId="1905873412" sldId="371"/>
            <ac:grpSpMk id="28" creationId="{314D8E62-47AD-7B1D-AB0E-D0BD997EF12A}"/>
          </ac:grpSpMkLst>
        </pc:grpChg>
        <pc:grpChg chg="mod">
          <ac:chgData name="Rajakaruna R.H.M.S.A. it21128936" userId="a23abd92-3500-4f4e-9fd9-8a1fa895408b" providerId="ADAL" clId="{77B093ED-61A3-4CC9-ABC2-34EC88B384DA}" dt="2024-05-04T04:30:43.557" v="1053"/>
          <ac:grpSpMkLst>
            <pc:docMk/>
            <pc:sldMk cId="1905873412" sldId="371"/>
            <ac:grpSpMk id="29" creationId="{15DAC7B5-748E-A9D8-B5FC-053EDC0DAC7F}"/>
          </ac:grpSpMkLst>
        </pc:grpChg>
        <pc:grpChg chg="mod">
          <ac:chgData name="Rajakaruna R.H.M.S.A. it21128936" userId="a23abd92-3500-4f4e-9fd9-8a1fa895408b" providerId="ADAL" clId="{77B093ED-61A3-4CC9-ABC2-34EC88B384DA}" dt="2024-05-04T04:30:43.557" v="1053"/>
          <ac:grpSpMkLst>
            <pc:docMk/>
            <pc:sldMk cId="1905873412" sldId="371"/>
            <ac:grpSpMk id="30" creationId="{FAED5761-E953-8BEE-0EF0-1B32DD444DA7}"/>
          </ac:grpSpMkLst>
        </pc:grpChg>
        <pc:picChg chg="add mod">
          <ac:chgData name="Rajakaruna R.H.M.S.A. it21128936" userId="a23abd92-3500-4f4e-9fd9-8a1fa895408b" providerId="ADAL" clId="{77B093ED-61A3-4CC9-ABC2-34EC88B384DA}" dt="2024-05-04T04:29:22.696" v="1040" actId="1076"/>
          <ac:picMkLst>
            <pc:docMk/>
            <pc:sldMk cId="1905873412" sldId="371"/>
            <ac:picMk id="4" creationId="{0411F5F4-8B5B-694D-B861-07ABD680346F}"/>
          </ac:picMkLst>
        </pc:picChg>
        <pc:picChg chg="add del mod">
          <ac:chgData name="Rajakaruna R.H.M.S.A. it21128936" userId="a23abd92-3500-4f4e-9fd9-8a1fa895408b" providerId="ADAL" clId="{77B093ED-61A3-4CC9-ABC2-34EC88B384DA}" dt="2024-05-04T04:11:39.889" v="1024" actId="478"/>
          <ac:picMkLst>
            <pc:docMk/>
            <pc:sldMk cId="1905873412" sldId="371"/>
            <ac:picMk id="8" creationId="{9270021D-5D8B-7B22-A0BD-BC54428E0596}"/>
          </ac:picMkLst>
        </pc:picChg>
        <pc:picChg chg="add mod">
          <ac:chgData name="Rajakaruna R.H.M.S.A. it21128936" userId="a23abd92-3500-4f4e-9fd9-8a1fa895408b" providerId="ADAL" clId="{77B093ED-61A3-4CC9-ABC2-34EC88B384DA}" dt="2024-05-04T04:31:36.746" v="1065" actId="1076"/>
          <ac:picMkLst>
            <pc:docMk/>
            <pc:sldMk cId="1905873412" sldId="371"/>
            <ac:picMk id="12" creationId="{B186EA7F-2EE5-731E-103A-C1DCC57EDE9E}"/>
          </ac:picMkLst>
        </pc:picChg>
        <pc:picChg chg="add mod">
          <ac:chgData name="Rajakaruna R.H.M.S.A. it21128936" userId="a23abd92-3500-4f4e-9fd9-8a1fa895408b" providerId="ADAL" clId="{77B093ED-61A3-4CC9-ABC2-34EC88B384DA}" dt="2024-05-04T04:32:03.389" v="1067" actId="14100"/>
          <ac:picMkLst>
            <pc:docMk/>
            <pc:sldMk cId="1905873412" sldId="371"/>
            <ac:picMk id="15" creationId="{08F52A33-3300-FB3B-BCD7-6C311C587CB1}"/>
          </ac:picMkLst>
        </pc:picChg>
        <pc:picChg chg="add mod modCrop">
          <ac:chgData name="Rajakaruna R.H.M.S.A. it21128936" userId="a23abd92-3500-4f4e-9fd9-8a1fa895408b" providerId="ADAL" clId="{77B093ED-61A3-4CC9-ABC2-34EC88B384DA}" dt="2024-05-04T04:31:51.297" v="1066" actId="732"/>
          <ac:picMkLst>
            <pc:docMk/>
            <pc:sldMk cId="1905873412" sldId="371"/>
            <ac:picMk id="17" creationId="{97DB4CC0-7C5F-E429-8035-8938EC08D85F}"/>
          </ac:picMkLst>
        </pc:picChg>
        <pc:picChg chg="del">
          <ac:chgData name="Rajakaruna R.H.M.S.A. it21128936" userId="a23abd92-3500-4f4e-9fd9-8a1fa895408b" providerId="ADAL" clId="{77B093ED-61A3-4CC9-ABC2-34EC88B384DA}" dt="2024-05-04T04:06:13.396" v="983" actId="478"/>
          <ac:picMkLst>
            <pc:docMk/>
            <pc:sldMk cId="1905873412" sldId="371"/>
            <ac:picMk id="40" creationId="{FBBA7A17-DF7D-2817-BB7F-A287422785A5}"/>
          </ac:picMkLst>
        </pc:picChg>
      </pc:sldChg>
      <pc:sldChg chg="addSp delSp modSp add del mod or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44848482" sldId="372"/>
        </pc:sldMkLst>
        <pc:spChg chg="mod">
          <ac:chgData name="Rajakaruna R.H.M.S.A. it21128936" userId="a23abd92-3500-4f4e-9fd9-8a1fa895408b" providerId="ADAL" clId="{77B093ED-61A3-4CC9-ABC2-34EC88B384DA}" dt="2024-05-04T15:44:49.910" v="1503" actId="20577"/>
          <ac:spMkLst>
            <pc:docMk/>
            <pc:sldMk cId="44848482" sldId="372"/>
            <ac:spMk id="409" creationId="{206551BC-B673-0175-0046-850E9ECB4EEB}"/>
          </ac:spMkLst>
        </pc:spChg>
        <pc:picChg chg="del">
          <ac:chgData name="Rajakaruna R.H.M.S.A. it21128936" userId="a23abd92-3500-4f4e-9fd9-8a1fa895408b" providerId="ADAL" clId="{77B093ED-61A3-4CC9-ABC2-34EC88B384DA}" dt="2024-05-04T04:35:35.429" v="1074" actId="478"/>
          <ac:picMkLst>
            <pc:docMk/>
            <pc:sldMk cId="44848482" sldId="372"/>
            <ac:picMk id="5" creationId="{CE5891C0-F4FF-A28A-CEE5-26266AD98CCF}"/>
          </ac:picMkLst>
        </pc:picChg>
        <pc:picChg chg="add mod">
          <ac:chgData name="Rajakaruna R.H.M.S.A. it21128936" userId="a23abd92-3500-4f4e-9fd9-8a1fa895408b" providerId="ADAL" clId="{77B093ED-61A3-4CC9-ABC2-34EC88B384DA}" dt="2024-05-04T15:47:06.504" v="1504" actId="14100"/>
          <ac:picMkLst>
            <pc:docMk/>
            <pc:sldMk cId="44848482" sldId="372"/>
            <ac:picMk id="6" creationId="{E184C5BA-B959-CD48-D5F6-CA2D1B1A3741}"/>
          </ac:picMkLst>
        </pc:picChg>
        <pc:picChg chg="add mod">
          <ac:chgData name="Rajakaruna R.H.M.S.A. it21128936" userId="a23abd92-3500-4f4e-9fd9-8a1fa895408b" providerId="ADAL" clId="{77B093ED-61A3-4CC9-ABC2-34EC88B384DA}" dt="2024-05-04T15:47:15.366" v="1506" actId="14100"/>
          <ac:picMkLst>
            <pc:docMk/>
            <pc:sldMk cId="44848482" sldId="372"/>
            <ac:picMk id="10" creationId="{2E4E2C27-50DE-7E74-30B4-0FB0668DF968}"/>
          </ac:picMkLst>
        </pc:picChg>
      </pc:sldChg>
      <pc:sldChg chg="addSp delSp modSp add del mo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4265819108" sldId="373"/>
        </pc:sldMkLst>
        <pc:spChg chg="mod">
          <ac:chgData name="Rajakaruna R.H.M.S.A. it21128936" userId="a23abd92-3500-4f4e-9fd9-8a1fa895408b" providerId="ADAL" clId="{77B093ED-61A3-4CC9-ABC2-34EC88B384DA}" dt="2024-05-04T04:53:14.084" v="1214" actId="20577"/>
          <ac:spMkLst>
            <pc:docMk/>
            <pc:sldMk cId="4265819108" sldId="373"/>
            <ac:spMk id="409" creationId="{206551BC-B673-0175-0046-850E9ECB4EEB}"/>
          </ac:spMkLst>
        </pc:spChg>
        <pc:picChg chg="add mod">
          <ac:chgData name="Rajakaruna R.H.M.S.A. it21128936" userId="a23abd92-3500-4f4e-9fd9-8a1fa895408b" providerId="ADAL" clId="{77B093ED-61A3-4CC9-ABC2-34EC88B384DA}" dt="2024-05-04T15:47:31.265" v="1508" actId="14100"/>
          <ac:picMkLst>
            <pc:docMk/>
            <pc:sldMk cId="4265819108" sldId="373"/>
            <ac:picMk id="5" creationId="{005EE4E5-5319-5022-FEA1-58E26BDAD6FD}"/>
          </ac:picMkLst>
        </pc:picChg>
        <pc:picChg chg="del">
          <ac:chgData name="Rajakaruna R.H.M.S.A. it21128936" userId="a23abd92-3500-4f4e-9fd9-8a1fa895408b" providerId="ADAL" clId="{77B093ED-61A3-4CC9-ABC2-34EC88B384DA}" dt="2024-05-04T04:53:51.429" v="1215" actId="478"/>
          <ac:picMkLst>
            <pc:docMk/>
            <pc:sldMk cId="4265819108" sldId="373"/>
            <ac:picMk id="6" creationId="{E184C5BA-B959-CD48-D5F6-CA2D1B1A3741}"/>
          </ac:picMkLst>
        </pc:picChg>
        <pc:picChg chg="del">
          <ac:chgData name="Rajakaruna R.H.M.S.A. it21128936" userId="a23abd92-3500-4f4e-9fd9-8a1fa895408b" providerId="ADAL" clId="{77B093ED-61A3-4CC9-ABC2-34EC88B384DA}" dt="2024-05-04T04:55:28.481" v="1221" actId="478"/>
          <ac:picMkLst>
            <pc:docMk/>
            <pc:sldMk cId="4265819108" sldId="373"/>
            <ac:picMk id="10" creationId="{2E4E2C27-50DE-7E74-30B4-0FB0668DF968}"/>
          </ac:picMkLst>
        </pc:picChg>
        <pc:picChg chg="add mod">
          <ac:chgData name="Rajakaruna R.H.M.S.A. it21128936" userId="a23abd92-3500-4f4e-9fd9-8a1fa895408b" providerId="ADAL" clId="{77B093ED-61A3-4CC9-ABC2-34EC88B384DA}" dt="2024-05-04T15:47:42.996" v="1511" actId="14100"/>
          <ac:picMkLst>
            <pc:docMk/>
            <pc:sldMk cId="4265819108" sldId="373"/>
            <ac:picMk id="11" creationId="{84F34A51-DC19-FC4B-B6B7-A64B38445D76}"/>
          </ac:picMkLst>
        </pc:picChg>
      </pc:sldChg>
      <pc:sldChg chg="delSp modSp add del mod">
        <pc:chgData name="Rajakaruna R.H.M.S.A. it21128936" userId="a23abd92-3500-4f4e-9fd9-8a1fa895408b" providerId="ADAL" clId="{77B093ED-61A3-4CC9-ABC2-34EC88B384DA}" dt="2024-05-04T15:36:28.554" v="1267" actId="47"/>
        <pc:sldMkLst>
          <pc:docMk/>
          <pc:sldMk cId="3191924231" sldId="374"/>
        </pc:sldMkLst>
        <pc:spChg chg="mod">
          <ac:chgData name="Rajakaruna R.H.M.S.A. it21128936" userId="a23abd92-3500-4f4e-9fd9-8a1fa895408b" providerId="ADAL" clId="{77B093ED-61A3-4CC9-ABC2-34EC88B384DA}" dt="2024-05-04T05:04:53.978" v="1251" actId="20577"/>
          <ac:spMkLst>
            <pc:docMk/>
            <pc:sldMk cId="3191924231" sldId="374"/>
            <ac:spMk id="2" creationId="{6902D2F6-61EA-6E0F-4468-536B86D99E90}"/>
          </ac:spMkLst>
        </pc:spChg>
        <pc:picChg chg="del">
          <ac:chgData name="Rajakaruna R.H.M.S.A. it21128936" userId="a23abd92-3500-4f4e-9fd9-8a1fa895408b" providerId="ADAL" clId="{77B093ED-61A3-4CC9-ABC2-34EC88B384DA}" dt="2024-05-04T05:05:04.905" v="1252" actId="478"/>
          <ac:picMkLst>
            <pc:docMk/>
            <pc:sldMk cId="3191924231" sldId="374"/>
            <ac:picMk id="40" creationId="{FBBA7A17-DF7D-2817-BB7F-A287422785A5}"/>
          </ac:picMkLst>
        </pc:picChg>
      </pc:sldChg>
      <pc:sldChg chg="add del">
        <pc:chgData name="Rajakaruna R.H.M.S.A. it21128936" userId="a23abd92-3500-4f4e-9fd9-8a1fa895408b" providerId="ADAL" clId="{77B093ED-61A3-4CC9-ABC2-34EC88B384DA}" dt="2024-05-04T15:40:51.766" v="1398" actId="47"/>
        <pc:sldMkLst>
          <pc:docMk/>
          <pc:sldMk cId="1530648735" sldId="375"/>
        </pc:sldMkLst>
      </pc:sldChg>
      <pc:sldChg chg="add del">
        <pc:chgData name="Rajakaruna R.H.M.S.A. it21128936" userId="a23abd92-3500-4f4e-9fd9-8a1fa895408b" providerId="ADAL" clId="{77B093ED-61A3-4CC9-ABC2-34EC88B384DA}" dt="2024-05-04T15:42:58.103" v="1471" actId="47"/>
        <pc:sldMkLst>
          <pc:docMk/>
          <pc:sldMk cId="2560250683" sldId="376"/>
        </pc:sldMkLst>
      </pc:sldChg>
      <pc:sldChg chg="add del or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1526493491" sldId="377"/>
        </pc:sldMkLst>
      </pc:sldChg>
      <pc:sldChg chg="addSp delSp modSp add del mod">
        <pc:chgData name="Rajakaruna R.H.M.S.A. it21128936" userId="a23abd92-3500-4f4e-9fd9-8a1fa895408b" providerId="ADAL" clId="{77B093ED-61A3-4CC9-ABC2-34EC88B384DA}" dt="2024-05-04T17:03:19.555" v="1653" actId="47"/>
        <pc:sldMkLst>
          <pc:docMk/>
          <pc:sldMk cId="2951346549" sldId="385"/>
        </pc:sldMkLst>
        <pc:spChg chg="add mod">
          <ac:chgData name="Rajakaruna R.H.M.S.A. it21128936" userId="a23abd92-3500-4f4e-9fd9-8a1fa895408b" providerId="ADAL" clId="{77B093ED-61A3-4CC9-ABC2-34EC88B384DA}" dt="2024-05-04T16:03:08.164" v="1649" actId="20577"/>
          <ac:spMkLst>
            <pc:docMk/>
            <pc:sldMk cId="2951346549" sldId="385"/>
            <ac:spMk id="2" creationId="{D0D1D92B-01E9-C862-E161-8CC222154F8D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7" creationId="{0706CFF5-8B36-5F3A-9739-EA549B9AFC97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8" creationId="{A5282DEE-B201-C132-B0E2-5B2465E2BBE0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9" creationId="{BC0ED58B-C58E-03D5-F98D-8BD4B4F19560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10" creationId="{DBA68275-459A-83AD-F0A3-AA2300A0908A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11" creationId="{448B0EA6-0358-646A-59DA-AD4A8386BF32}"/>
          </ac:spMkLst>
        </pc:spChg>
        <pc:spChg chg="del mod">
          <ac:chgData name="Rajakaruna R.H.M.S.A. it21128936" userId="a23abd92-3500-4f4e-9fd9-8a1fa895408b" providerId="ADAL" clId="{77B093ED-61A3-4CC9-ABC2-34EC88B384DA}" dt="2024-05-04T15:57:24.258" v="1596"/>
          <ac:spMkLst>
            <pc:docMk/>
            <pc:sldMk cId="2951346549" sldId="385"/>
            <ac:spMk id="12" creationId="{C5C3FF99-F360-DFA5-DA68-2F129F2704D6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13" creationId="{95B02F98-0A5F-14E2-3DEF-23DE4D549E8D}"/>
          </ac:spMkLst>
        </pc:spChg>
        <pc:spChg chg="mod">
          <ac:chgData name="Rajakaruna R.H.M.S.A. it21128936" userId="a23abd92-3500-4f4e-9fd9-8a1fa895408b" providerId="ADAL" clId="{77B093ED-61A3-4CC9-ABC2-34EC88B384DA}" dt="2024-05-04T15:57:05.204" v="1572" actId="1076"/>
          <ac:spMkLst>
            <pc:docMk/>
            <pc:sldMk cId="2951346549" sldId="385"/>
            <ac:spMk id="14" creationId="{4F16CF47-CF0E-8188-C181-3F61EF8E01D6}"/>
          </ac:spMkLst>
        </pc:spChg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4088717813" sldId="386"/>
        </pc:sldMkLst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1162703216" sldId="387"/>
        </pc:sldMkLst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1933628771" sldId="388"/>
        </pc:sldMkLst>
      </pc:sldChg>
      <pc:sldChg chg="add modAnim">
        <pc:chgData name="Rajakaruna R.H.M.S.A. it21128936" userId="a23abd92-3500-4f4e-9fd9-8a1fa895408b" providerId="ADAL" clId="{77B093ED-61A3-4CC9-ABC2-34EC88B384DA}" dt="2024-05-05T13:39:58.502" v="1694"/>
        <pc:sldMkLst>
          <pc:docMk/>
          <pc:sldMk cId="3071708077" sldId="389"/>
        </pc:sldMkLst>
      </pc:sldChg>
      <pc:sldChg chg="add modAnim">
        <pc:chgData name="Rajakaruna R.H.M.S.A. it21128936" userId="a23abd92-3500-4f4e-9fd9-8a1fa895408b" providerId="ADAL" clId="{77B093ED-61A3-4CC9-ABC2-34EC88B384DA}" dt="2024-05-05T13:40:17.982" v="1696"/>
        <pc:sldMkLst>
          <pc:docMk/>
          <pc:sldMk cId="883884270" sldId="390"/>
        </pc:sldMkLst>
      </pc:sldChg>
      <pc:sldChg chg="add modAnim">
        <pc:chgData name="Rajakaruna R.H.M.S.A. it21128936" userId="a23abd92-3500-4f4e-9fd9-8a1fa895408b" providerId="ADAL" clId="{77B093ED-61A3-4CC9-ABC2-34EC88B384DA}" dt="2024-05-05T13:40:51.137" v="1701"/>
        <pc:sldMkLst>
          <pc:docMk/>
          <pc:sldMk cId="3518762891" sldId="391"/>
        </pc:sldMkLst>
      </pc:sldChg>
      <pc:sldChg chg="add modAnim">
        <pc:chgData name="Rajakaruna R.H.M.S.A. it21128936" userId="a23abd92-3500-4f4e-9fd9-8a1fa895408b" providerId="ADAL" clId="{77B093ED-61A3-4CC9-ABC2-34EC88B384DA}" dt="2024-05-05T13:41:03.848" v="1702"/>
        <pc:sldMkLst>
          <pc:docMk/>
          <pc:sldMk cId="2613139762" sldId="392"/>
        </pc:sldMkLst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2933789534" sldId="393"/>
        </pc:sldMkLst>
      </pc:sldChg>
      <pc:sldChg chg="addSp delSp modSp add mod">
        <pc:chgData name="Rajakaruna R.H.M.S.A. it21128936" userId="a23abd92-3500-4f4e-9fd9-8a1fa895408b" providerId="ADAL" clId="{77B093ED-61A3-4CC9-ABC2-34EC88B384DA}" dt="2024-05-05T13:36:48.897" v="1689" actId="1076"/>
        <pc:sldMkLst>
          <pc:docMk/>
          <pc:sldMk cId="1983546698" sldId="394"/>
        </pc:sldMkLst>
        <pc:spChg chg="add mod">
          <ac:chgData name="Rajakaruna R.H.M.S.A. it21128936" userId="a23abd92-3500-4f4e-9fd9-8a1fa895408b" providerId="ADAL" clId="{77B093ED-61A3-4CC9-ABC2-34EC88B384DA}" dt="2024-05-05T13:36:48.897" v="1689" actId="1076"/>
          <ac:spMkLst>
            <pc:docMk/>
            <pc:sldMk cId="1983546698" sldId="394"/>
            <ac:spMk id="14" creationId="{A66DE12E-C808-4D91-19C9-42859140AA29}"/>
          </ac:spMkLst>
        </pc:spChg>
        <pc:spChg chg="mod">
          <ac:chgData name="Rajakaruna R.H.M.S.A. it21128936" userId="a23abd92-3500-4f4e-9fd9-8a1fa895408b" providerId="ADAL" clId="{77B093ED-61A3-4CC9-ABC2-34EC88B384DA}" dt="2024-05-05T13:35:16.756" v="1677"/>
          <ac:spMkLst>
            <pc:docMk/>
            <pc:sldMk cId="1983546698" sldId="394"/>
            <ac:spMk id="16" creationId="{146B9933-6392-5BC9-4807-0C6270F1E9C8}"/>
          </ac:spMkLst>
        </pc:spChg>
        <pc:spChg chg="mod">
          <ac:chgData name="Rajakaruna R.H.M.S.A. it21128936" userId="a23abd92-3500-4f4e-9fd9-8a1fa895408b" providerId="ADAL" clId="{77B093ED-61A3-4CC9-ABC2-34EC88B384DA}" dt="2024-05-05T13:36:16.174" v="1688" actId="1076"/>
          <ac:spMkLst>
            <pc:docMk/>
            <pc:sldMk cId="1983546698" sldId="394"/>
            <ac:spMk id="19" creationId="{E518624C-7155-4977-FE8A-1720890C2603}"/>
          </ac:spMkLst>
        </pc:spChg>
        <pc:spChg chg="del">
          <ac:chgData name="Rajakaruna R.H.M.S.A. it21128936" userId="a23abd92-3500-4f4e-9fd9-8a1fa895408b" providerId="ADAL" clId="{77B093ED-61A3-4CC9-ABC2-34EC88B384DA}" dt="2024-05-05T13:34:49.278" v="1675" actId="478"/>
          <ac:spMkLst>
            <pc:docMk/>
            <pc:sldMk cId="1983546698" sldId="394"/>
            <ac:spMk id="20" creationId="{9B1C9ECA-81E2-48E6-2D07-2D31B69CD37C}"/>
          </ac:spMkLst>
        </pc:spChg>
        <pc:spChg chg="del">
          <ac:chgData name="Rajakaruna R.H.M.S.A. it21128936" userId="a23abd92-3500-4f4e-9fd9-8a1fa895408b" providerId="ADAL" clId="{77B093ED-61A3-4CC9-ABC2-34EC88B384DA}" dt="2024-05-05T13:35:15.510" v="1676" actId="478"/>
          <ac:spMkLst>
            <pc:docMk/>
            <pc:sldMk cId="1983546698" sldId="394"/>
            <ac:spMk id="23" creationId="{056CCD42-16CA-EABB-2CFB-86958B702B21}"/>
          </ac:spMkLst>
        </pc:spChg>
        <pc:spChg chg="mod">
          <ac:chgData name="Rajakaruna R.H.M.S.A. it21128936" userId="a23abd92-3500-4f4e-9fd9-8a1fa895408b" providerId="ADAL" clId="{77B093ED-61A3-4CC9-ABC2-34EC88B384DA}" dt="2024-05-05T13:36:16.174" v="1688" actId="1076"/>
          <ac:spMkLst>
            <pc:docMk/>
            <pc:sldMk cId="1983546698" sldId="394"/>
            <ac:spMk id="24" creationId="{F42AE51E-A943-7CD6-AF6B-09EA95290AF0}"/>
          </ac:spMkLst>
        </pc:spChg>
        <pc:grpChg chg="mod">
          <ac:chgData name="Rajakaruna R.H.M.S.A. it21128936" userId="a23abd92-3500-4f4e-9fd9-8a1fa895408b" providerId="ADAL" clId="{77B093ED-61A3-4CC9-ABC2-34EC88B384DA}" dt="2024-05-05T13:36:16.174" v="1688" actId="1076"/>
          <ac:grpSpMkLst>
            <pc:docMk/>
            <pc:sldMk cId="1983546698" sldId="394"/>
            <ac:grpSpMk id="2" creationId="{99A67899-407A-D781-75AD-FA7090E05F5A}"/>
          </ac:grpSpMkLst>
        </pc:grpChg>
        <pc:grpChg chg="mod">
          <ac:chgData name="Rajakaruna R.H.M.S.A. it21128936" userId="a23abd92-3500-4f4e-9fd9-8a1fa895408b" providerId="ADAL" clId="{77B093ED-61A3-4CC9-ABC2-34EC88B384DA}" dt="2024-05-05T13:36:16.174" v="1688" actId="1076"/>
          <ac:grpSpMkLst>
            <pc:docMk/>
            <pc:sldMk cId="1983546698" sldId="394"/>
            <ac:grpSpMk id="5" creationId="{8EE7DB5E-D852-845D-5A9A-AE68B661E701}"/>
          </ac:grpSpMkLst>
        </pc:grpChg>
        <pc:grpChg chg="del">
          <ac:chgData name="Rajakaruna R.H.M.S.A. it21128936" userId="a23abd92-3500-4f4e-9fd9-8a1fa895408b" providerId="ADAL" clId="{77B093ED-61A3-4CC9-ABC2-34EC88B384DA}" dt="2024-05-05T13:35:15.510" v="1676" actId="478"/>
          <ac:grpSpMkLst>
            <pc:docMk/>
            <pc:sldMk cId="1983546698" sldId="394"/>
            <ac:grpSpMk id="8" creationId="{2C74255C-4FBD-086E-4B2D-0CBC1F01D0A7}"/>
          </ac:grpSpMkLst>
        </pc:grpChg>
        <pc:grpChg chg="del">
          <ac:chgData name="Rajakaruna R.H.M.S.A. it21128936" userId="a23abd92-3500-4f4e-9fd9-8a1fa895408b" providerId="ADAL" clId="{77B093ED-61A3-4CC9-ABC2-34EC88B384DA}" dt="2024-05-05T13:34:43.405" v="1674" actId="478"/>
          <ac:grpSpMkLst>
            <pc:docMk/>
            <pc:sldMk cId="1983546698" sldId="394"/>
            <ac:grpSpMk id="11" creationId="{FAAFFE38-2145-7B5F-F35A-7A61F880A969}"/>
          </ac:grpSpMkLst>
        </pc:grpChg>
        <pc:grpChg chg="add mod">
          <ac:chgData name="Rajakaruna R.H.M.S.A. it21128936" userId="a23abd92-3500-4f4e-9fd9-8a1fa895408b" providerId="ADAL" clId="{77B093ED-61A3-4CC9-ABC2-34EC88B384DA}" dt="2024-05-05T13:36:48.897" v="1689" actId="1076"/>
          <ac:grpSpMkLst>
            <pc:docMk/>
            <pc:sldMk cId="1983546698" sldId="394"/>
            <ac:grpSpMk id="15" creationId="{29EA1811-295E-4881-7F34-ADB51815413E}"/>
          </ac:grpSpMkLst>
        </pc:grpChg>
        <pc:picChg chg="mod">
          <ac:chgData name="Rajakaruna R.H.M.S.A. it21128936" userId="a23abd92-3500-4f4e-9fd9-8a1fa895408b" providerId="ADAL" clId="{77B093ED-61A3-4CC9-ABC2-34EC88B384DA}" dt="2024-05-05T13:35:16.756" v="1677"/>
          <ac:picMkLst>
            <pc:docMk/>
            <pc:sldMk cId="1983546698" sldId="394"/>
            <ac:picMk id="17" creationId="{C9A75B8E-49EE-EBCB-927F-C10ED8E33C1F}"/>
          </ac:picMkLst>
        </pc:picChg>
      </pc:sldChg>
      <pc:sldChg chg="modSp add mod">
        <pc:chgData name="Rajakaruna R.H.M.S.A. it21128936" userId="a23abd92-3500-4f4e-9fd9-8a1fa895408b" providerId="ADAL" clId="{77B093ED-61A3-4CC9-ABC2-34EC88B384DA}" dt="2024-05-05T13:39:46.224" v="1693" actId="14100"/>
        <pc:sldMkLst>
          <pc:docMk/>
          <pc:sldMk cId="1901571706" sldId="395"/>
        </pc:sldMkLst>
        <pc:picChg chg="mod">
          <ac:chgData name="Rajakaruna R.H.M.S.A. it21128936" userId="a23abd92-3500-4f4e-9fd9-8a1fa895408b" providerId="ADAL" clId="{77B093ED-61A3-4CC9-ABC2-34EC88B384DA}" dt="2024-05-05T13:39:34.996" v="1690" actId="14100"/>
          <ac:picMkLst>
            <pc:docMk/>
            <pc:sldMk cId="1901571706" sldId="395"/>
            <ac:picMk id="7" creationId="{CFA14DC2-2E70-2827-9C00-26138826C091}"/>
          </ac:picMkLst>
        </pc:picChg>
        <pc:picChg chg="mod">
          <ac:chgData name="Rajakaruna R.H.M.S.A. it21128936" userId="a23abd92-3500-4f4e-9fd9-8a1fa895408b" providerId="ADAL" clId="{77B093ED-61A3-4CC9-ABC2-34EC88B384DA}" dt="2024-05-05T13:39:46.224" v="1693" actId="14100"/>
          <ac:picMkLst>
            <pc:docMk/>
            <pc:sldMk cId="1901571706" sldId="395"/>
            <ac:picMk id="9" creationId="{2333D17F-89F1-53C0-28E7-25869FF13B3B}"/>
          </ac:picMkLst>
        </pc:picChg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1785334773" sldId="396"/>
        </pc:sldMkLst>
      </pc:sldChg>
      <pc:sldChg chg="addSp modSp add mod">
        <pc:chgData name="Rajakaruna R.H.M.S.A. it21128936" userId="a23abd92-3500-4f4e-9fd9-8a1fa895408b" providerId="ADAL" clId="{77B093ED-61A3-4CC9-ABC2-34EC88B384DA}" dt="2024-05-05T14:04:42.560" v="1727" actId="14100"/>
        <pc:sldMkLst>
          <pc:docMk/>
          <pc:sldMk cId="3456642385" sldId="397"/>
        </pc:sldMkLst>
        <pc:picChg chg="add mod">
          <ac:chgData name="Rajakaruna R.H.M.S.A. it21128936" userId="a23abd92-3500-4f4e-9fd9-8a1fa895408b" providerId="ADAL" clId="{77B093ED-61A3-4CC9-ABC2-34EC88B384DA}" dt="2024-05-05T13:26:21.042" v="1659" actId="1076"/>
          <ac:picMkLst>
            <pc:docMk/>
            <pc:sldMk cId="3456642385" sldId="397"/>
            <ac:picMk id="5" creationId="{1091C370-9439-C6C2-954B-3ED7A71D7169}"/>
          </ac:picMkLst>
        </pc:picChg>
        <pc:picChg chg="mod">
          <ac:chgData name="Rajakaruna R.H.M.S.A. it21128936" userId="a23abd92-3500-4f4e-9fd9-8a1fa895408b" providerId="ADAL" clId="{77B093ED-61A3-4CC9-ABC2-34EC88B384DA}" dt="2024-05-05T14:04:42.560" v="1727" actId="14100"/>
          <ac:picMkLst>
            <pc:docMk/>
            <pc:sldMk cId="3456642385" sldId="397"/>
            <ac:picMk id="6" creationId="{E184C5BA-B959-CD48-D5F6-CA2D1B1A3741}"/>
          </ac:picMkLst>
        </pc:picChg>
        <pc:picChg chg="add mod">
          <ac:chgData name="Rajakaruna R.H.M.S.A. it21128936" userId="a23abd92-3500-4f4e-9fd9-8a1fa895408b" providerId="ADAL" clId="{77B093ED-61A3-4CC9-ABC2-34EC88B384DA}" dt="2024-05-05T14:01:49.344" v="1706" actId="1076"/>
          <ac:picMkLst>
            <pc:docMk/>
            <pc:sldMk cId="3456642385" sldId="397"/>
            <ac:picMk id="11" creationId="{BB0A8352-F9E4-FD54-5A1D-5446C7E8BA5E}"/>
          </ac:picMkLst>
        </pc:picChg>
      </pc:sldChg>
      <pc:sldChg chg="addSp delSp modSp add mod">
        <pc:chgData name="Rajakaruna R.H.M.S.A. it21128936" userId="a23abd92-3500-4f4e-9fd9-8a1fa895408b" providerId="ADAL" clId="{77B093ED-61A3-4CC9-ABC2-34EC88B384DA}" dt="2024-05-05T16:36:00.237" v="1729" actId="1076"/>
        <pc:sldMkLst>
          <pc:docMk/>
          <pc:sldMk cId="1952654313" sldId="398"/>
        </pc:sldMkLst>
        <pc:grpChg chg="del">
          <ac:chgData name="Rajakaruna R.H.M.S.A. it21128936" userId="a23abd92-3500-4f4e-9fd9-8a1fa895408b" providerId="ADAL" clId="{77B093ED-61A3-4CC9-ABC2-34EC88B384DA}" dt="2024-05-05T13:28:00.549" v="1662" actId="478"/>
          <ac:grpSpMkLst>
            <pc:docMk/>
            <pc:sldMk cId="1952654313" sldId="398"/>
            <ac:grpSpMk id="416" creationId="{148CEE7F-6819-642E-B981-560EF961B665}"/>
          </ac:grpSpMkLst>
        </pc:grpChg>
        <pc:picChg chg="mod modCrop">
          <ac:chgData name="Rajakaruna R.H.M.S.A. it21128936" userId="a23abd92-3500-4f4e-9fd9-8a1fa895408b" providerId="ADAL" clId="{77B093ED-61A3-4CC9-ABC2-34EC88B384DA}" dt="2024-05-05T16:36:00.237" v="1729" actId="1076"/>
          <ac:picMkLst>
            <pc:docMk/>
            <pc:sldMk cId="1952654313" sldId="398"/>
            <ac:picMk id="5" creationId="{005EE4E5-5319-5022-FEA1-58E26BDAD6FD}"/>
          </ac:picMkLst>
        </pc:picChg>
        <pc:picChg chg="add mod">
          <ac:chgData name="Rajakaruna R.H.M.S.A. it21128936" userId="a23abd92-3500-4f4e-9fd9-8a1fa895408b" providerId="ADAL" clId="{77B093ED-61A3-4CC9-ABC2-34EC88B384DA}" dt="2024-05-05T13:28:55.204" v="1672" actId="1076"/>
          <ac:picMkLst>
            <pc:docMk/>
            <pc:sldMk cId="1952654313" sldId="398"/>
            <ac:picMk id="6" creationId="{AD918A2D-8059-1729-8862-42D5C1300512}"/>
          </ac:picMkLst>
        </pc:picChg>
        <pc:picChg chg="add mod">
          <ac:chgData name="Rajakaruna R.H.M.S.A. it21128936" userId="a23abd92-3500-4f4e-9fd9-8a1fa895408b" providerId="ADAL" clId="{77B093ED-61A3-4CC9-ABC2-34EC88B384DA}" dt="2024-05-05T14:04:12.343" v="1720" actId="1076"/>
          <ac:picMkLst>
            <pc:docMk/>
            <pc:sldMk cId="1952654313" sldId="398"/>
            <ac:picMk id="10" creationId="{13F77DF9-97F2-E0A2-7842-B690CC103B95}"/>
          </ac:picMkLst>
        </pc:picChg>
        <pc:picChg chg="mod">
          <ac:chgData name="Rajakaruna R.H.M.S.A. it21128936" userId="a23abd92-3500-4f4e-9fd9-8a1fa895408b" providerId="ADAL" clId="{77B093ED-61A3-4CC9-ABC2-34EC88B384DA}" dt="2024-05-05T14:04:00.482" v="1718" actId="14100"/>
          <ac:picMkLst>
            <pc:docMk/>
            <pc:sldMk cId="1952654313" sldId="398"/>
            <ac:picMk id="11" creationId="{84F34A51-DC19-FC4B-B6B7-A64B38445D76}"/>
          </ac:picMkLst>
        </pc:picChg>
      </pc:sldChg>
      <pc:sldChg chg="add modAnim">
        <pc:chgData name="Rajakaruna R.H.M.S.A. it21128936" userId="a23abd92-3500-4f4e-9fd9-8a1fa895408b" providerId="ADAL" clId="{77B093ED-61A3-4CC9-ABC2-34EC88B384DA}" dt="2024-05-05T13:41:15.712" v="1703"/>
        <pc:sldMkLst>
          <pc:docMk/>
          <pc:sldMk cId="2832748780" sldId="399"/>
        </pc:sldMkLst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1868842943" sldId="400"/>
        </pc:sldMkLst>
      </pc:sldChg>
      <pc:sldChg chg="add">
        <pc:chgData name="Rajakaruna R.H.M.S.A. it21128936" userId="a23abd92-3500-4f4e-9fd9-8a1fa895408b" providerId="ADAL" clId="{77B093ED-61A3-4CC9-ABC2-34EC88B384DA}" dt="2024-05-04T17:01:38.200" v="1650"/>
        <pc:sldMkLst>
          <pc:docMk/>
          <pc:sldMk cId="2516350859" sldId="401"/>
        </pc:sldMkLst>
      </pc:sldChg>
      <pc:sldChg chg="addSp delSp modSp mod">
        <pc:chgData name="Rajakaruna R.H.M.S.A. it21128936" userId="a23abd92-3500-4f4e-9fd9-8a1fa895408b" providerId="ADAL" clId="{77B093ED-61A3-4CC9-ABC2-34EC88B384DA}" dt="2024-05-05T18:18:47.782" v="1740" actId="14100"/>
        <pc:sldMkLst>
          <pc:docMk/>
          <pc:sldMk cId="2950759302" sldId="408"/>
        </pc:sldMkLst>
        <pc:spChg chg="mod">
          <ac:chgData name="Rajakaruna R.H.M.S.A. it21128936" userId="a23abd92-3500-4f4e-9fd9-8a1fa895408b" providerId="ADAL" clId="{77B093ED-61A3-4CC9-ABC2-34EC88B384DA}" dt="2024-05-05T18:18:12.296" v="1736" actId="1076"/>
          <ac:spMkLst>
            <pc:docMk/>
            <pc:sldMk cId="2950759302" sldId="408"/>
            <ac:spMk id="6" creationId="{B030F360-82CD-C1EE-6F7F-CB93E8403CA0}"/>
          </ac:spMkLst>
        </pc:spChg>
        <pc:picChg chg="add mod">
          <ac:chgData name="Rajakaruna R.H.M.S.A. it21128936" userId="a23abd92-3500-4f4e-9fd9-8a1fa895408b" providerId="ADAL" clId="{77B093ED-61A3-4CC9-ABC2-34EC88B384DA}" dt="2024-05-05T18:18:47.782" v="1740" actId="14100"/>
          <ac:picMkLst>
            <pc:docMk/>
            <pc:sldMk cId="2950759302" sldId="408"/>
            <ac:picMk id="5" creationId="{E0C5F226-BE63-59EF-A8E8-58F5444BB552}"/>
          </ac:picMkLst>
        </pc:picChg>
        <pc:picChg chg="del">
          <ac:chgData name="Rajakaruna R.H.M.S.A. it21128936" userId="a23abd92-3500-4f4e-9fd9-8a1fa895408b" providerId="ADAL" clId="{77B093ED-61A3-4CC9-ABC2-34EC88B384DA}" dt="2024-05-05T18:17:50.727" v="1730" actId="478"/>
          <ac:picMkLst>
            <pc:docMk/>
            <pc:sldMk cId="2950759302" sldId="408"/>
            <ac:picMk id="14" creationId="{CC772C15-04F6-F0B0-5A31-23CEBED9ACB4}"/>
          </ac:picMkLst>
        </pc:picChg>
      </pc:sldChg>
    </pc:docChg>
  </pc:docChgLst>
  <pc:docChgLst>
    <pc:chgData name="Herath H.M.R.B it21002106" userId="S::it21002106@my.sliit.lk::0f34aab3-719b-464a-9149-47463a2df6b4" providerId="AD" clId="Web-{09F32BC4-9BC6-4AAE-A9D0-927A2818C152}"/>
    <pc:docChg chg="modSld">
      <pc:chgData name="Herath H.M.R.B it21002106" userId="S::it21002106@my.sliit.lk::0f34aab3-719b-464a-9149-47463a2df6b4" providerId="AD" clId="Web-{09F32BC4-9BC6-4AAE-A9D0-927A2818C152}" dt="2024-02-20T18:11:26.013" v="41" actId="20577"/>
      <pc:docMkLst>
        <pc:docMk/>
      </pc:docMkLst>
      <pc:sldChg chg="modSp">
        <pc:chgData name="Herath H.M.R.B it21002106" userId="S::it21002106@my.sliit.lk::0f34aab3-719b-464a-9149-47463a2df6b4" providerId="AD" clId="Web-{09F32BC4-9BC6-4AAE-A9D0-927A2818C152}" dt="2024-02-20T18:05:00.626" v="0" actId="1076"/>
        <pc:sldMkLst>
          <pc:docMk/>
          <pc:sldMk cId="0" sldId="257"/>
        </pc:sldMkLst>
        <pc:picChg chg="mod">
          <ac:chgData name="Herath H.M.R.B it21002106" userId="S::it21002106@my.sliit.lk::0f34aab3-719b-464a-9149-47463a2df6b4" providerId="AD" clId="Web-{09F32BC4-9BC6-4AAE-A9D0-927A2818C152}" dt="2024-02-20T18:05:00.626" v="0" actId="1076"/>
          <ac:picMkLst>
            <pc:docMk/>
            <pc:sldMk cId="0" sldId="257"/>
            <ac:picMk id="12" creationId="{F03C260A-AA77-9BD5-0042-DFA002CE942E}"/>
          </ac:picMkLst>
        </pc:picChg>
      </pc:sldChg>
      <pc:sldChg chg="addSp modSp">
        <pc:chgData name="Herath H.M.R.B it21002106" userId="S::it21002106@my.sliit.lk::0f34aab3-719b-464a-9149-47463a2df6b4" providerId="AD" clId="Web-{09F32BC4-9BC6-4AAE-A9D0-927A2818C152}" dt="2024-02-20T18:05:16.798" v="2" actId="1076"/>
        <pc:sldMkLst>
          <pc:docMk/>
          <pc:sldMk cId="2441233241" sldId="355"/>
        </pc:sldMkLst>
        <pc:picChg chg="add mod">
          <ac:chgData name="Herath H.M.R.B it21002106" userId="S::it21002106@my.sliit.lk::0f34aab3-719b-464a-9149-47463a2df6b4" providerId="AD" clId="Web-{09F32BC4-9BC6-4AAE-A9D0-927A2818C152}" dt="2024-02-20T18:05:16.798" v="2" actId="1076"/>
          <ac:picMkLst>
            <pc:docMk/>
            <pc:sldMk cId="2441233241" sldId="355"/>
            <ac:picMk id="3" creationId="{5A95E649-D3BF-0CAE-F0FC-4BD69B41AFF2}"/>
          </ac:picMkLst>
        </pc:picChg>
      </pc:sldChg>
      <pc:sldChg chg="modSp">
        <pc:chgData name="Herath H.M.R.B it21002106" userId="S::it21002106@my.sliit.lk::0f34aab3-719b-464a-9149-47463a2df6b4" providerId="AD" clId="Web-{09F32BC4-9BC6-4AAE-A9D0-927A2818C152}" dt="2024-02-20T18:11:26.013" v="41" actId="20577"/>
        <pc:sldMkLst>
          <pc:docMk/>
          <pc:sldMk cId="2988319207" sldId="356"/>
        </pc:sldMkLst>
        <pc:spChg chg="mod">
          <ac:chgData name="Herath H.M.R.B it21002106" userId="S::it21002106@my.sliit.lk::0f34aab3-719b-464a-9149-47463a2df6b4" providerId="AD" clId="Web-{09F32BC4-9BC6-4AAE-A9D0-927A2818C152}" dt="2024-02-20T18:11:26.013" v="41" actId="20577"/>
          <ac:spMkLst>
            <pc:docMk/>
            <pc:sldMk cId="2988319207" sldId="356"/>
            <ac:spMk id="1179" creationId="{01935AD8-7E03-21ED-7C92-A713EDA7617F}"/>
          </ac:spMkLst>
        </pc:spChg>
      </pc:sldChg>
    </pc:docChg>
  </pc:docChgLst>
  <pc:docChgLst>
    <pc:chgData name="Herath M.H.S.M it21114144" userId="S::it21114144@my.sliit.lk::24c3fd63-6510-43a6-8c18-21ba48ab8f3e" providerId="AD" clId="Web-{708151C2-7AF8-85F2-8E7A-C3C1502C4717}"/>
    <pc:docChg chg="addSld delSld modSld">
      <pc:chgData name="Herath M.H.S.M it21114144" userId="S::it21114144@my.sliit.lk::24c3fd63-6510-43a6-8c18-21ba48ab8f3e" providerId="AD" clId="Web-{708151C2-7AF8-85F2-8E7A-C3C1502C4717}" dt="2024-05-06T03:12:40.761" v="40" actId="20577"/>
      <pc:docMkLst>
        <pc:docMk/>
      </pc:docMkLst>
      <pc:sldChg chg="modSp">
        <pc:chgData name="Herath M.H.S.M it21114144" userId="S::it21114144@my.sliit.lk::24c3fd63-6510-43a6-8c18-21ba48ab8f3e" providerId="AD" clId="Web-{708151C2-7AF8-85F2-8E7A-C3C1502C4717}" dt="2024-05-06T03:12:40.761" v="40" actId="20577"/>
        <pc:sldMkLst>
          <pc:docMk/>
          <pc:sldMk cId="3353620771" sldId="303"/>
        </pc:sldMkLst>
        <pc:spChg chg="mod">
          <ac:chgData name="Herath M.H.S.M it21114144" userId="S::it21114144@my.sliit.lk::24c3fd63-6510-43a6-8c18-21ba48ab8f3e" providerId="AD" clId="Web-{708151C2-7AF8-85F2-8E7A-C3C1502C4717}" dt="2024-05-06T03:12:40.761" v="40" actId="20577"/>
          <ac:spMkLst>
            <pc:docMk/>
            <pc:sldMk cId="3353620771" sldId="303"/>
            <ac:spMk id="688" creationId="{9DDCF250-8940-318E-C23E-EECAB51D56BE}"/>
          </ac:spMkLst>
        </pc:spChg>
      </pc:sldChg>
      <pc:sldChg chg="del">
        <pc:chgData name="Herath M.H.S.M it21114144" userId="S::it21114144@my.sliit.lk::24c3fd63-6510-43a6-8c18-21ba48ab8f3e" providerId="AD" clId="Web-{708151C2-7AF8-85F2-8E7A-C3C1502C4717}" dt="2024-05-06T03:01:40.862" v="6"/>
        <pc:sldMkLst>
          <pc:docMk/>
          <pc:sldMk cId="2895540582" sldId="347"/>
        </pc:sldMkLst>
      </pc:sldChg>
      <pc:sldChg chg="addSp delSp modSp new">
        <pc:chgData name="Herath M.H.S.M it21114144" userId="S::it21114144@my.sliit.lk::24c3fd63-6510-43a6-8c18-21ba48ab8f3e" providerId="AD" clId="Web-{708151C2-7AF8-85F2-8E7A-C3C1502C4717}" dt="2024-05-06T03:09:46.989" v="38" actId="1076"/>
        <pc:sldMkLst>
          <pc:docMk/>
          <pc:sldMk cId="798095742" sldId="411"/>
        </pc:sldMkLst>
        <pc:spChg chg="mod">
          <ac:chgData name="Herath M.H.S.M it21114144" userId="S::it21114144@my.sliit.lk::24c3fd63-6510-43a6-8c18-21ba48ab8f3e" providerId="AD" clId="Web-{708151C2-7AF8-85F2-8E7A-C3C1502C4717}" dt="2024-05-06T03:09:46.989" v="38" actId="1076"/>
          <ac:spMkLst>
            <pc:docMk/>
            <pc:sldMk cId="798095742" sldId="411"/>
            <ac:spMk id="2" creationId="{B56B029D-356B-F3FB-9A05-F96CD196F2A0}"/>
          </ac:spMkLst>
        </pc:spChg>
        <pc:picChg chg="add mod">
          <ac:chgData name="Herath M.H.S.M it21114144" userId="S::it21114144@my.sliit.lk::24c3fd63-6510-43a6-8c18-21ba48ab8f3e" providerId="AD" clId="Web-{708151C2-7AF8-85F2-8E7A-C3C1502C4717}" dt="2024-05-06T03:09:41.614" v="35" actId="1076"/>
          <ac:picMkLst>
            <pc:docMk/>
            <pc:sldMk cId="798095742" sldId="411"/>
            <ac:picMk id="5" creationId="{BDA1E53D-EC5C-643D-7F9C-50A7B981B101}"/>
          </ac:picMkLst>
        </pc:picChg>
        <pc:picChg chg="add del mod">
          <ac:chgData name="Herath M.H.S.M it21114144" userId="S::it21114144@my.sliit.lk::24c3fd63-6510-43a6-8c18-21ba48ab8f3e" providerId="AD" clId="Web-{708151C2-7AF8-85F2-8E7A-C3C1502C4717}" dt="2024-05-06T03:09:22.660" v="26"/>
          <ac:picMkLst>
            <pc:docMk/>
            <pc:sldMk cId="798095742" sldId="411"/>
            <ac:picMk id="6" creationId="{4D15CA68-6AF5-2DCA-BC8D-7581684AC4F3}"/>
          </ac:picMkLst>
        </pc:picChg>
        <pc:picChg chg="add del mod">
          <ac:chgData name="Herath M.H.S.M it21114144" userId="S::it21114144@my.sliit.lk::24c3fd63-6510-43a6-8c18-21ba48ab8f3e" providerId="AD" clId="Web-{708151C2-7AF8-85F2-8E7A-C3C1502C4717}" dt="2024-05-06T03:09:08.597" v="23"/>
          <ac:picMkLst>
            <pc:docMk/>
            <pc:sldMk cId="798095742" sldId="411"/>
            <ac:picMk id="7" creationId="{8BDCBE6B-4838-ACA4-5664-D8DFFB5EA5AB}"/>
          </ac:picMkLst>
        </pc:picChg>
        <pc:picChg chg="add del mod">
          <ac:chgData name="Herath M.H.S.M it21114144" userId="S::it21114144@my.sliit.lk::24c3fd63-6510-43a6-8c18-21ba48ab8f3e" providerId="AD" clId="Web-{708151C2-7AF8-85F2-8E7A-C3C1502C4717}" dt="2024-05-06T03:09:35.520" v="32"/>
          <ac:picMkLst>
            <pc:docMk/>
            <pc:sldMk cId="798095742" sldId="411"/>
            <ac:picMk id="8" creationId="{4A404E7A-90D0-2261-6946-539765F9C5A5}"/>
          </ac:picMkLst>
        </pc:picChg>
      </pc:sldChg>
    </pc:docChg>
  </pc:docChgLst>
  <pc:docChgLst>
    <pc:chgData name="Herath H.M.R.B it21002106" userId="S::it21002106@my.sliit.lk::0f34aab3-719b-464a-9149-47463a2df6b4" providerId="AD" clId="Web-{73F3F0D3-65A3-4306-91E6-959FC59162C1}"/>
    <pc:docChg chg="delSld">
      <pc:chgData name="Herath H.M.R.B it21002106" userId="S::it21002106@my.sliit.lk::0f34aab3-719b-464a-9149-47463a2df6b4" providerId="AD" clId="Web-{73F3F0D3-65A3-4306-91E6-959FC59162C1}" dt="2024-04-30T17:02:56.990" v="0"/>
      <pc:docMkLst>
        <pc:docMk/>
      </pc:docMkLst>
      <pc:sldChg chg="del">
        <pc:chgData name="Herath H.M.R.B it21002106" userId="S::it21002106@my.sliit.lk::0f34aab3-719b-464a-9149-47463a2df6b4" providerId="AD" clId="Web-{73F3F0D3-65A3-4306-91E6-959FC59162C1}" dt="2024-04-30T17:02:56.990" v="0"/>
        <pc:sldMkLst>
          <pc:docMk/>
          <pc:sldMk cId="1915797752" sldId="353"/>
        </pc:sldMkLst>
      </pc:sldChg>
    </pc:docChg>
  </pc:docChgLst>
  <pc:docChgLst>
    <pc:chgData name="Herath H.M.R.B it21002106" userId="S::it21002106@my.sliit.lk::0f34aab3-719b-464a-9149-47463a2df6b4" providerId="AD" clId="Web-{56EA3652-D020-4C66-878E-4C9A50F99A57}"/>
    <pc:docChg chg="modSld">
      <pc:chgData name="Herath H.M.R.B it21002106" userId="S::it21002106@my.sliit.lk::0f34aab3-719b-464a-9149-47463a2df6b4" providerId="AD" clId="Web-{56EA3652-D020-4C66-878E-4C9A50F99A57}" dt="2024-05-05T12:49:29.908" v="2" actId="1076"/>
      <pc:docMkLst>
        <pc:docMk/>
      </pc:docMkLst>
      <pc:sldChg chg="delSp modSp">
        <pc:chgData name="Herath H.M.R.B it21002106" userId="S::it21002106@my.sliit.lk::0f34aab3-719b-464a-9149-47463a2df6b4" providerId="AD" clId="Web-{56EA3652-D020-4C66-878E-4C9A50F99A57}" dt="2024-05-05T12:49:29.908" v="2" actId="1076"/>
        <pc:sldMkLst>
          <pc:docMk/>
          <pc:sldMk cId="510972687" sldId="379"/>
        </pc:sldMkLst>
        <pc:picChg chg="mod">
          <ac:chgData name="Herath H.M.R.B it21002106" userId="S::it21002106@my.sliit.lk::0f34aab3-719b-464a-9149-47463a2df6b4" providerId="AD" clId="Web-{56EA3652-D020-4C66-878E-4C9A50F99A57}" dt="2024-05-05T12:49:13.610" v="1" actId="1076"/>
          <ac:picMkLst>
            <pc:docMk/>
            <pc:sldMk cId="510972687" sldId="379"/>
            <ac:picMk id="6" creationId="{03BF0C60-D211-E367-5DB6-CFAD9EBC4364}"/>
          </ac:picMkLst>
        </pc:picChg>
        <pc:picChg chg="mod">
          <ac:chgData name="Herath H.M.R.B it21002106" userId="S::it21002106@my.sliit.lk::0f34aab3-719b-464a-9149-47463a2df6b4" providerId="AD" clId="Web-{56EA3652-D020-4C66-878E-4C9A50F99A57}" dt="2024-05-05T12:49:29.908" v="2" actId="1076"/>
          <ac:picMkLst>
            <pc:docMk/>
            <pc:sldMk cId="510972687" sldId="379"/>
            <ac:picMk id="8" creationId="{CEFDF28D-3738-BA47-C04E-229123BA6601}"/>
          </ac:picMkLst>
        </pc:picChg>
        <pc:picChg chg="del">
          <ac:chgData name="Herath H.M.R.B it21002106" userId="S::it21002106@my.sliit.lk::0f34aab3-719b-464a-9149-47463a2df6b4" providerId="AD" clId="Web-{56EA3652-D020-4C66-878E-4C9A50F99A57}" dt="2024-05-05T12:49:08.938" v="0"/>
          <ac:picMkLst>
            <pc:docMk/>
            <pc:sldMk cId="510972687" sldId="379"/>
            <ac:picMk id="11" creationId="{824984AE-32EF-A969-2E31-A707BAF19B68}"/>
          </ac:picMkLst>
        </pc:picChg>
      </pc:sldChg>
    </pc:docChg>
  </pc:docChgLst>
  <pc:docChgLst>
    <pc:chgData name="Herath M.H.S.M it21114144" userId="S::it21114144@my.sliit.lk::24c3fd63-6510-43a6-8c18-21ba48ab8f3e" providerId="AD" clId="Web-{08FE6C3A-D730-4739-9BC1-521CC3AD0958}"/>
    <pc:docChg chg="modSld">
      <pc:chgData name="Herath M.H.S.M it21114144" userId="S::it21114144@my.sliit.lk::24c3fd63-6510-43a6-8c18-21ba48ab8f3e" providerId="AD" clId="Web-{08FE6C3A-D730-4739-9BC1-521CC3AD0958}" dt="2024-02-20T15:39:39.732" v="1"/>
      <pc:docMkLst>
        <pc:docMk/>
      </pc:docMkLst>
      <pc:sldChg chg="modSp">
        <pc:chgData name="Herath M.H.S.M it21114144" userId="S::it21114144@my.sliit.lk::24c3fd63-6510-43a6-8c18-21ba48ab8f3e" providerId="AD" clId="Web-{08FE6C3A-D730-4739-9BC1-521CC3AD0958}" dt="2024-02-20T15:39:39.732" v="1"/>
        <pc:sldMkLst>
          <pc:docMk/>
          <pc:sldMk cId="0" sldId="271"/>
        </pc:sldMkLst>
        <pc:graphicFrameChg chg="mod modGraphic">
          <ac:chgData name="Herath M.H.S.M it21114144" userId="S::it21114144@my.sliit.lk::24c3fd63-6510-43a6-8c18-21ba48ab8f3e" providerId="AD" clId="Web-{08FE6C3A-D730-4739-9BC1-521CC3AD0958}" dt="2024-02-20T15:39:39.732" v="1"/>
          <ac:graphicFrameMkLst>
            <pc:docMk/>
            <pc:sldMk cId="0" sldId="271"/>
            <ac:graphicFrameMk id="653" creationId="{00000000-0000-0000-0000-000000000000}"/>
          </ac:graphicFrameMkLst>
        </pc:graphicFrameChg>
      </pc:sldChg>
    </pc:docChg>
  </pc:docChgLst>
  <pc:docChgLst>
    <pc:chgData name="Rajakaruna R.H.M.S.A. it21128936" userId="a23abd92-3500-4f4e-9fd9-8a1fa895408b" providerId="ADAL" clId="{696FC1A6-958F-43E4-BC8B-99361B8D3452}"/>
    <pc:docChg chg="undo redo custSel addSld modSld sldOrd">
      <pc:chgData name="Rajakaruna R.H.M.S.A. it21128936" userId="a23abd92-3500-4f4e-9fd9-8a1fa895408b" providerId="ADAL" clId="{696FC1A6-958F-43E4-BC8B-99361B8D3452}" dt="2024-02-20T18:02:06.221" v="619"/>
      <pc:docMkLst>
        <pc:docMk/>
      </pc:docMkLst>
      <pc:sldChg chg="modSp mod">
        <pc:chgData name="Rajakaruna R.H.M.S.A. it21128936" userId="a23abd92-3500-4f4e-9fd9-8a1fa895408b" providerId="ADAL" clId="{696FC1A6-958F-43E4-BC8B-99361B8D3452}" dt="2024-02-20T07:14:16.542" v="60" actId="14826"/>
        <pc:sldMkLst>
          <pc:docMk/>
          <pc:sldMk cId="0" sldId="259"/>
        </pc:sldMkLst>
        <pc:spChg chg="mod">
          <ac:chgData name="Rajakaruna R.H.M.S.A. it21128936" userId="a23abd92-3500-4f4e-9fd9-8a1fa895408b" providerId="ADAL" clId="{696FC1A6-958F-43E4-BC8B-99361B8D3452}" dt="2024-02-20T07:09:22.453" v="53" actId="313"/>
          <ac:spMkLst>
            <pc:docMk/>
            <pc:sldMk cId="0" sldId="259"/>
            <ac:spMk id="284" creationId="{00000000-0000-0000-0000-000000000000}"/>
          </ac:spMkLst>
        </pc:spChg>
        <pc:picChg chg="mod">
          <ac:chgData name="Rajakaruna R.H.M.S.A. it21128936" userId="a23abd92-3500-4f4e-9fd9-8a1fa895408b" providerId="ADAL" clId="{696FC1A6-958F-43E4-BC8B-99361B8D3452}" dt="2024-02-20T07:14:03.746" v="59" actId="14826"/>
          <ac:picMkLst>
            <pc:docMk/>
            <pc:sldMk cId="0" sldId="259"/>
            <ac:picMk id="7" creationId="{0C372486-AAD0-1FF3-B830-78D008B462A0}"/>
          </ac:picMkLst>
        </pc:picChg>
        <pc:picChg chg="mod">
          <ac:chgData name="Rajakaruna R.H.M.S.A. it21128936" userId="a23abd92-3500-4f4e-9fd9-8a1fa895408b" providerId="ADAL" clId="{696FC1A6-958F-43E4-BC8B-99361B8D3452}" dt="2024-02-20T07:14:16.542" v="60" actId="14826"/>
          <ac:picMkLst>
            <pc:docMk/>
            <pc:sldMk cId="0" sldId="259"/>
            <ac:picMk id="8" creationId="{2B82CB0C-578B-2FB4-04D5-D42B3069A699}"/>
          </ac:picMkLst>
        </pc:picChg>
        <pc:picChg chg="mod">
          <ac:chgData name="Rajakaruna R.H.M.S.A. it21128936" userId="a23abd92-3500-4f4e-9fd9-8a1fa895408b" providerId="ADAL" clId="{696FC1A6-958F-43E4-BC8B-99361B8D3452}" dt="2024-02-20T07:01:19.258" v="27" actId="1076"/>
          <ac:picMkLst>
            <pc:docMk/>
            <pc:sldMk cId="0" sldId="259"/>
            <ac:picMk id="9" creationId="{C805D4E5-7D1F-B4A9-FD83-486BA416CE91}"/>
          </ac:picMkLst>
        </pc:picChg>
        <pc:picChg chg="mod">
          <ac:chgData name="Rajakaruna R.H.M.S.A. it21128936" userId="a23abd92-3500-4f4e-9fd9-8a1fa895408b" providerId="ADAL" clId="{696FC1A6-958F-43E4-BC8B-99361B8D3452}" dt="2024-02-20T07:01:21.872" v="28" actId="1076"/>
          <ac:picMkLst>
            <pc:docMk/>
            <pc:sldMk cId="0" sldId="259"/>
            <ac:picMk id="10" creationId="{3095EB6C-15B2-433B-44FE-C85243F79282}"/>
          </ac:picMkLst>
        </pc:picChg>
      </pc:sldChg>
      <pc:sldChg chg="addSp modSp mod">
        <pc:chgData name="Rajakaruna R.H.M.S.A. it21128936" userId="a23abd92-3500-4f4e-9fd9-8a1fa895408b" providerId="ADAL" clId="{696FC1A6-958F-43E4-BC8B-99361B8D3452}" dt="2024-02-20T07:26:14.591" v="124" actId="1076"/>
        <pc:sldMkLst>
          <pc:docMk/>
          <pc:sldMk cId="3735921870" sldId="297"/>
        </pc:sldMkLst>
        <pc:spChg chg="mod">
          <ac:chgData name="Rajakaruna R.H.M.S.A. it21128936" userId="a23abd92-3500-4f4e-9fd9-8a1fa895408b" providerId="ADAL" clId="{696FC1A6-958F-43E4-BC8B-99361B8D3452}" dt="2024-02-20T07:23:30.082" v="113" actId="1076"/>
          <ac:spMkLst>
            <pc:docMk/>
            <pc:sldMk cId="3735921870" sldId="297"/>
            <ac:spMk id="9" creationId="{5FEE1A6A-3E30-6FE1-981E-19E8ACEF9213}"/>
          </ac:spMkLst>
        </pc:spChg>
        <pc:picChg chg="add mod modCrop">
          <ac:chgData name="Rajakaruna R.H.M.S.A. it21128936" userId="a23abd92-3500-4f4e-9fd9-8a1fa895408b" providerId="ADAL" clId="{696FC1A6-958F-43E4-BC8B-99361B8D3452}" dt="2024-02-20T07:26:14.591" v="124" actId="1076"/>
          <ac:picMkLst>
            <pc:docMk/>
            <pc:sldMk cId="3735921870" sldId="297"/>
            <ac:picMk id="4" creationId="{7AE41246-01CB-F96D-531A-C02F67E57D43}"/>
          </ac:picMkLst>
        </pc:picChg>
        <pc:picChg chg="mod">
          <ac:chgData name="Rajakaruna R.H.M.S.A. it21128936" userId="a23abd92-3500-4f4e-9fd9-8a1fa895408b" providerId="ADAL" clId="{696FC1A6-958F-43E4-BC8B-99361B8D3452}" dt="2024-02-20T07:23:43.466" v="114" actId="1076"/>
          <ac:picMkLst>
            <pc:docMk/>
            <pc:sldMk cId="3735921870" sldId="297"/>
            <ac:picMk id="10" creationId="{67F40D46-F154-EA25-7F3F-8DBAE24837C5}"/>
          </ac:picMkLst>
        </pc:picChg>
        <pc:picChg chg="mod">
          <ac:chgData name="Rajakaruna R.H.M.S.A. it21128936" userId="a23abd92-3500-4f4e-9fd9-8a1fa895408b" providerId="ADAL" clId="{696FC1A6-958F-43E4-BC8B-99361B8D3452}" dt="2024-02-20T07:23:47.712" v="115" actId="1076"/>
          <ac:picMkLst>
            <pc:docMk/>
            <pc:sldMk cId="3735921870" sldId="297"/>
            <ac:picMk id="11" creationId="{87C94E75-1346-4813-0F32-373AA6370DB7}"/>
          </ac:picMkLst>
        </pc:picChg>
        <pc:picChg chg="mod">
          <ac:chgData name="Rajakaruna R.H.M.S.A. it21128936" userId="a23abd92-3500-4f4e-9fd9-8a1fa895408b" providerId="ADAL" clId="{696FC1A6-958F-43E4-BC8B-99361B8D3452}" dt="2024-02-20T07:23:43.466" v="114" actId="1076"/>
          <ac:picMkLst>
            <pc:docMk/>
            <pc:sldMk cId="3735921870" sldId="297"/>
            <ac:picMk id="12" creationId="{35325F42-525A-25AB-7AB3-6D0C0A6FDBFA}"/>
          </ac:picMkLst>
        </pc:picChg>
        <pc:picChg chg="mod">
          <ac:chgData name="Rajakaruna R.H.M.S.A. it21128936" userId="a23abd92-3500-4f4e-9fd9-8a1fa895408b" providerId="ADAL" clId="{696FC1A6-958F-43E4-BC8B-99361B8D3452}" dt="2024-02-20T07:23:52.556" v="117" actId="1076"/>
          <ac:picMkLst>
            <pc:docMk/>
            <pc:sldMk cId="3735921870" sldId="297"/>
            <ac:picMk id="13" creationId="{99148DFC-95CA-5720-F8EF-851627B9D320}"/>
          </ac:picMkLst>
        </pc:picChg>
        <pc:picChg chg="mod">
          <ac:chgData name="Rajakaruna R.H.M.S.A. it21128936" userId="a23abd92-3500-4f4e-9fd9-8a1fa895408b" providerId="ADAL" clId="{696FC1A6-958F-43E4-BC8B-99361B8D3452}" dt="2024-02-20T07:23:54.979" v="118" actId="1076"/>
          <ac:picMkLst>
            <pc:docMk/>
            <pc:sldMk cId="3735921870" sldId="297"/>
            <ac:picMk id="14" creationId="{915345C5-FDF7-F7C2-4AB2-D856A374879E}"/>
          </ac:picMkLst>
        </pc:picChg>
      </pc:sldChg>
      <pc:sldChg chg="addSp delSp modSp mod">
        <pc:chgData name="Rajakaruna R.H.M.S.A. it21128936" userId="a23abd92-3500-4f4e-9fd9-8a1fa895408b" providerId="ADAL" clId="{696FC1A6-958F-43E4-BC8B-99361B8D3452}" dt="2024-02-20T13:54:17.795" v="275" actId="1076"/>
        <pc:sldMkLst>
          <pc:docMk/>
          <pc:sldMk cId="847529165" sldId="323"/>
        </pc:sldMkLst>
        <pc:spChg chg="add mod">
          <ac:chgData name="Rajakaruna R.H.M.S.A. it21128936" userId="a23abd92-3500-4f4e-9fd9-8a1fa895408b" providerId="ADAL" clId="{696FC1A6-958F-43E4-BC8B-99361B8D3452}" dt="2024-02-20T13:53:14.616" v="263" actId="20577"/>
          <ac:spMkLst>
            <pc:docMk/>
            <pc:sldMk cId="847529165" sldId="323"/>
            <ac:spMk id="4" creationId="{8C98AABD-1C51-C89E-5BC4-E174A28BE9BA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6" creationId="{9EBE18E3-3D2D-09A8-9791-B2440DB0213B}"/>
          </ac:spMkLst>
        </pc:spChg>
        <pc:spChg chg="mod">
          <ac:chgData name="Rajakaruna R.H.M.S.A. it21128936" userId="a23abd92-3500-4f4e-9fd9-8a1fa895408b" providerId="ADAL" clId="{696FC1A6-958F-43E4-BC8B-99361B8D3452}" dt="2024-02-20T13:53:59.193" v="273" actId="20577"/>
          <ac:spMkLst>
            <pc:docMk/>
            <pc:sldMk cId="847529165" sldId="323"/>
            <ac:spMk id="12" creationId="{854A7C3B-1F8F-4B37-549D-B02DEFAA8C96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13" creationId="{47C957B6-0EE5-769A-3F43-9A38A3B1DCFB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14" creationId="{98201F20-CB1C-DDDF-84B4-F5FB878AF333}"/>
          </ac:spMkLst>
        </pc:spChg>
        <pc:spChg chg="mod">
          <ac:chgData name="Rajakaruna R.H.M.S.A. it21128936" userId="a23abd92-3500-4f4e-9fd9-8a1fa895408b" providerId="ADAL" clId="{696FC1A6-958F-43E4-BC8B-99361B8D3452}" dt="2024-02-20T13:44:02.548" v="223"/>
          <ac:spMkLst>
            <pc:docMk/>
            <pc:sldMk cId="847529165" sldId="323"/>
            <ac:spMk id="15" creationId="{D2ECB43B-EC1B-A228-7EF9-F29135B5FF55}"/>
          </ac:spMkLst>
        </pc:spChg>
        <pc:spChg chg="add mod">
          <ac:chgData name="Rajakaruna R.H.M.S.A. it21128936" userId="a23abd92-3500-4f4e-9fd9-8a1fa895408b" providerId="ADAL" clId="{696FC1A6-958F-43E4-BC8B-99361B8D3452}" dt="2024-02-20T13:48:26.603" v="243" actId="208"/>
          <ac:spMkLst>
            <pc:docMk/>
            <pc:sldMk cId="847529165" sldId="323"/>
            <ac:spMk id="18" creationId="{C5B59A0B-1434-A298-47C2-30C9C0F90936}"/>
          </ac:spMkLst>
        </pc:spChg>
        <pc:spChg chg="add mod">
          <ac:chgData name="Rajakaruna R.H.M.S.A. it21128936" userId="a23abd92-3500-4f4e-9fd9-8a1fa895408b" providerId="ADAL" clId="{696FC1A6-958F-43E4-BC8B-99361B8D3452}" dt="2024-02-20T13:53:38.899" v="266" actId="1076"/>
          <ac:spMkLst>
            <pc:docMk/>
            <pc:sldMk cId="847529165" sldId="323"/>
            <ac:spMk id="19" creationId="{F4A8C99B-52A8-64DA-7FC0-6E5FA901F363}"/>
          </ac:spMkLst>
        </pc:spChg>
        <pc:spChg chg="add mod">
          <ac:chgData name="Rajakaruna R.H.M.S.A. it21128936" userId="a23abd92-3500-4f4e-9fd9-8a1fa895408b" providerId="ADAL" clId="{696FC1A6-958F-43E4-BC8B-99361B8D3452}" dt="2024-02-20T13:53:30.880" v="265" actId="1076"/>
          <ac:spMkLst>
            <pc:docMk/>
            <pc:sldMk cId="847529165" sldId="323"/>
            <ac:spMk id="20" creationId="{B948C0E4-5E63-D8EE-64DA-FCDF32699380}"/>
          </ac:spMkLst>
        </pc:spChg>
        <pc:grpChg chg="add del mod">
          <ac:chgData name="Rajakaruna R.H.M.S.A. it21128936" userId="a23abd92-3500-4f4e-9fd9-8a1fa895408b" providerId="ADAL" clId="{696FC1A6-958F-43E4-BC8B-99361B8D3452}" dt="2024-02-20T13:44:30.835" v="228" actId="478"/>
          <ac:grpSpMkLst>
            <pc:docMk/>
            <pc:sldMk cId="847529165" sldId="323"/>
            <ac:grpSpMk id="5" creationId="{8B5B4690-1783-61F1-31A7-17DCB569BFD4}"/>
          </ac:grpSpMkLst>
        </pc:grpChg>
        <pc:picChg chg="mod">
          <ac:chgData name="Rajakaruna R.H.M.S.A. it21128936" userId="a23abd92-3500-4f4e-9fd9-8a1fa895408b" providerId="ADAL" clId="{696FC1A6-958F-43E4-BC8B-99361B8D3452}" dt="2024-02-20T13:54:17.795" v="275" actId="1076"/>
          <ac:picMkLst>
            <pc:docMk/>
            <pc:sldMk cId="847529165" sldId="323"/>
            <ac:picMk id="7" creationId="{3F05FD0D-640D-D1E1-95EE-69CF96D8B26B}"/>
          </ac:picMkLst>
        </pc:picChg>
        <pc:picChg chg="mod">
          <ac:chgData name="Rajakaruna R.H.M.S.A. it21128936" userId="a23abd92-3500-4f4e-9fd9-8a1fa895408b" providerId="ADAL" clId="{696FC1A6-958F-43E4-BC8B-99361B8D3452}" dt="2024-02-20T13:54:09.846" v="274" actId="1076"/>
          <ac:picMkLst>
            <pc:docMk/>
            <pc:sldMk cId="847529165" sldId="323"/>
            <ac:picMk id="10" creationId="{FD96C2C6-0709-1FB5-4B22-AD6B542F5C1F}"/>
          </ac:picMkLst>
        </pc:picChg>
        <pc:picChg chg="add del mod">
          <ac:chgData name="Rajakaruna R.H.M.S.A. it21128936" userId="a23abd92-3500-4f4e-9fd9-8a1fa895408b" providerId="ADAL" clId="{696FC1A6-958F-43E4-BC8B-99361B8D3452}" dt="2024-02-20T13:46:35.055" v="234" actId="478"/>
          <ac:picMkLst>
            <pc:docMk/>
            <pc:sldMk cId="847529165" sldId="323"/>
            <ac:picMk id="17" creationId="{CD621925-8CBB-17F5-6681-FC7DB55F57EB}"/>
          </ac:picMkLst>
        </pc:picChg>
      </pc:sldChg>
      <pc:sldChg chg="delSp modSp mod">
        <pc:chgData name="Rajakaruna R.H.M.S.A. it21128936" userId="a23abd92-3500-4f4e-9fd9-8a1fa895408b" providerId="ADAL" clId="{696FC1A6-958F-43E4-BC8B-99361B8D3452}" dt="2024-02-20T16:12:27.903" v="474" actId="478"/>
        <pc:sldMkLst>
          <pc:docMk/>
          <pc:sldMk cId="636861766" sldId="325"/>
        </pc:sldMkLst>
        <pc:spChg chg="mod">
          <ac:chgData name="Rajakaruna R.H.M.S.A. it21128936" userId="a23abd92-3500-4f4e-9fd9-8a1fa895408b" providerId="ADAL" clId="{696FC1A6-958F-43E4-BC8B-99361B8D3452}" dt="2024-02-20T14:20:31.357" v="443" actId="255"/>
          <ac:spMkLst>
            <pc:docMk/>
            <pc:sldMk cId="636861766" sldId="325"/>
            <ac:spMk id="19" creationId="{B81A367C-AAFD-A671-8CD2-D788663A9CF1}"/>
          </ac:spMkLst>
        </pc:spChg>
        <pc:grpChg chg="mod">
          <ac:chgData name="Rajakaruna R.H.M.S.A. it21128936" userId="a23abd92-3500-4f4e-9fd9-8a1fa895408b" providerId="ADAL" clId="{696FC1A6-958F-43E4-BC8B-99361B8D3452}" dt="2024-02-20T14:20:16.352" v="441" actId="1076"/>
          <ac:grpSpMkLst>
            <pc:docMk/>
            <pc:sldMk cId="636861766" sldId="325"/>
            <ac:grpSpMk id="24" creationId="{B60284B6-E904-C858-04ED-66B7ED496AB0}"/>
          </ac:grpSpMkLst>
        </pc:grpChg>
        <pc:grpChg chg="mod">
          <ac:chgData name="Rajakaruna R.H.M.S.A. it21128936" userId="a23abd92-3500-4f4e-9fd9-8a1fa895408b" providerId="ADAL" clId="{696FC1A6-958F-43E4-BC8B-99361B8D3452}" dt="2024-02-20T14:20:19.603" v="442" actId="1076"/>
          <ac:grpSpMkLst>
            <pc:docMk/>
            <pc:sldMk cId="636861766" sldId="325"/>
            <ac:grpSpMk id="29" creationId="{06217E65-AC9A-3A91-58C3-086CE654B596}"/>
          </ac:grpSpMkLst>
        </pc:grpChg>
        <pc:grpChg chg="mod">
          <ac:chgData name="Rajakaruna R.H.M.S.A. it21128936" userId="a23abd92-3500-4f4e-9fd9-8a1fa895408b" providerId="ADAL" clId="{696FC1A6-958F-43E4-BC8B-99361B8D3452}" dt="2024-02-20T14:20:13.380" v="440" actId="1076"/>
          <ac:grpSpMkLst>
            <pc:docMk/>
            <pc:sldMk cId="636861766" sldId="325"/>
            <ac:grpSpMk id="39" creationId="{E399FB36-08C7-E274-4ED2-2C40B99DF014}"/>
          </ac:grpSpMkLst>
        </pc:grpChg>
        <pc:picChg chg="del">
          <ac:chgData name="Rajakaruna R.H.M.S.A. it21128936" userId="a23abd92-3500-4f4e-9fd9-8a1fa895408b" providerId="ADAL" clId="{696FC1A6-958F-43E4-BC8B-99361B8D3452}" dt="2024-02-20T16:12:27.903" v="474" actId="478"/>
          <ac:picMkLst>
            <pc:docMk/>
            <pc:sldMk cId="636861766" sldId="325"/>
            <ac:picMk id="4" creationId="{E52A9F3B-7F5C-DE61-8EA2-2A6449128D5D}"/>
          </ac:picMkLst>
        </pc:picChg>
      </pc:sldChg>
      <pc:sldChg chg="delSp modSp mod">
        <pc:chgData name="Rajakaruna R.H.M.S.A. it21128936" userId="a23abd92-3500-4f4e-9fd9-8a1fa895408b" providerId="ADAL" clId="{696FC1A6-958F-43E4-BC8B-99361B8D3452}" dt="2024-02-20T18:02:06.221" v="619"/>
        <pc:sldMkLst>
          <pc:docMk/>
          <pc:sldMk cId="308655676" sldId="327"/>
        </pc:sldMkLst>
        <pc:spChg chg="mod">
          <ac:chgData name="Rajakaruna R.H.M.S.A. it21128936" userId="a23abd92-3500-4f4e-9fd9-8a1fa895408b" providerId="ADAL" clId="{696FC1A6-958F-43E4-BC8B-99361B8D3452}" dt="2024-02-20T18:02:06.221" v="619"/>
          <ac:spMkLst>
            <pc:docMk/>
            <pc:sldMk cId="308655676" sldId="327"/>
            <ac:spMk id="41" creationId="{FEA6F22E-659E-10E1-2F25-F4E4F8C5FCED}"/>
          </ac:spMkLst>
        </pc:spChg>
        <pc:picChg chg="del">
          <ac:chgData name="Rajakaruna R.H.M.S.A. it21128936" userId="a23abd92-3500-4f4e-9fd9-8a1fa895408b" providerId="ADAL" clId="{696FC1A6-958F-43E4-BC8B-99361B8D3452}" dt="2024-02-20T14:40:09.361" v="473" actId="478"/>
          <ac:picMkLst>
            <pc:docMk/>
            <pc:sldMk cId="308655676" sldId="327"/>
            <ac:picMk id="45" creationId="{563F9BC8-8E2A-ED4D-3458-A322CC3A6D1F}"/>
          </ac:picMkLst>
        </pc:picChg>
      </pc:sldChg>
      <pc:sldChg chg="addSp delSp modSp mod">
        <pc:chgData name="Rajakaruna R.H.M.S.A. it21128936" userId="a23abd92-3500-4f4e-9fd9-8a1fa895408b" providerId="ADAL" clId="{696FC1A6-958F-43E4-BC8B-99361B8D3452}" dt="2024-02-20T14:35:21.036" v="453" actId="1076"/>
        <pc:sldMkLst>
          <pc:docMk/>
          <pc:sldMk cId="2477366451" sldId="344"/>
        </pc:sldMkLst>
        <pc:graphicFrameChg chg="modGraphic">
          <ac:chgData name="Rajakaruna R.H.M.S.A. it21128936" userId="a23abd92-3500-4f4e-9fd9-8a1fa895408b" providerId="ADAL" clId="{696FC1A6-958F-43E4-BC8B-99361B8D3452}" dt="2024-02-20T08:59:51.195" v="153" actId="20577"/>
          <ac:graphicFrameMkLst>
            <pc:docMk/>
            <pc:sldMk cId="2477366451" sldId="344"/>
            <ac:graphicFrameMk id="4" creationId="{141CADAB-FA39-3ACB-5EE9-36B439AD79A8}"/>
          </ac:graphicFrameMkLst>
        </pc:graphicFrameChg>
        <pc:picChg chg="mod">
          <ac:chgData name="Rajakaruna R.H.M.S.A. it21128936" userId="a23abd92-3500-4f4e-9fd9-8a1fa895408b" providerId="ADAL" clId="{696FC1A6-958F-43E4-BC8B-99361B8D3452}" dt="2024-02-20T09:35:45.035" v="163" actId="1076"/>
          <ac:picMkLst>
            <pc:docMk/>
            <pc:sldMk cId="2477366451" sldId="344"/>
            <ac:picMk id="11" creationId="{4C4E7527-7617-2ACE-DD12-1B6F8623A690}"/>
          </ac:picMkLst>
        </pc:picChg>
        <pc:picChg chg="mod">
          <ac:chgData name="Rajakaruna R.H.M.S.A. it21128936" userId="a23abd92-3500-4f4e-9fd9-8a1fa895408b" providerId="ADAL" clId="{696FC1A6-958F-43E4-BC8B-99361B8D3452}" dt="2024-02-20T09:35:40.447" v="162" actId="1076"/>
          <ac:picMkLst>
            <pc:docMk/>
            <pc:sldMk cId="2477366451" sldId="344"/>
            <ac:picMk id="13" creationId="{110F377A-A846-D674-DF6E-649A6F70ED8E}"/>
          </ac:picMkLst>
        </pc:picChg>
        <pc:picChg chg="mod">
          <ac:chgData name="Rajakaruna R.H.M.S.A. it21128936" userId="a23abd92-3500-4f4e-9fd9-8a1fa895408b" providerId="ADAL" clId="{696FC1A6-958F-43E4-BC8B-99361B8D3452}" dt="2024-02-20T09:36:30.525" v="169" actId="1076"/>
          <ac:picMkLst>
            <pc:docMk/>
            <pc:sldMk cId="2477366451" sldId="344"/>
            <ac:picMk id="14" creationId="{91242863-BF25-71A6-2CC2-0A06FC3FFBB6}"/>
          </ac:picMkLst>
        </pc:picChg>
        <pc:picChg chg="mod">
          <ac:chgData name="Rajakaruna R.H.M.S.A. it21128936" userId="a23abd92-3500-4f4e-9fd9-8a1fa895408b" providerId="ADAL" clId="{696FC1A6-958F-43E4-BC8B-99361B8D3452}" dt="2024-02-20T09:36:34.418" v="170" actId="1076"/>
          <ac:picMkLst>
            <pc:docMk/>
            <pc:sldMk cId="2477366451" sldId="344"/>
            <ac:picMk id="15" creationId="{82F82928-81B4-0391-F00A-042415292000}"/>
          </ac:picMkLst>
        </pc:picChg>
        <pc:picChg chg="mod">
          <ac:chgData name="Rajakaruna R.H.M.S.A. it21128936" userId="a23abd92-3500-4f4e-9fd9-8a1fa895408b" providerId="ADAL" clId="{696FC1A6-958F-43E4-BC8B-99361B8D3452}" dt="2024-02-20T07:30:30.481" v="127" actId="1076"/>
          <ac:picMkLst>
            <pc:docMk/>
            <pc:sldMk cId="2477366451" sldId="344"/>
            <ac:picMk id="18" creationId="{28F14003-B835-6948-78A2-8565BCCA8C00}"/>
          </ac:picMkLst>
        </pc:picChg>
        <pc:picChg chg="add mod">
          <ac:chgData name="Rajakaruna R.H.M.S.A. it21128936" userId="a23abd92-3500-4f4e-9fd9-8a1fa895408b" providerId="ADAL" clId="{696FC1A6-958F-43E4-BC8B-99361B8D3452}" dt="2024-02-20T09:34:49.137" v="155" actId="1076"/>
          <ac:picMkLst>
            <pc:docMk/>
            <pc:sldMk cId="2477366451" sldId="344"/>
            <ac:picMk id="19" creationId="{4A3293C3-7957-06FB-4577-1ADA5757A166}"/>
          </ac:picMkLst>
        </pc:picChg>
        <pc:picChg chg="add del mod">
          <ac:chgData name="Rajakaruna R.H.M.S.A. it21128936" userId="a23abd92-3500-4f4e-9fd9-8a1fa895408b" providerId="ADAL" clId="{696FC1A6-958F-43E4-BC8B-99361B8D3452}" dt="2024-02-20T09:36:17.210" v="166" actId="478"/>
          <ac:picMkLst>
            <pc:docMk/>
            <pc:sldMk cId="2477366451" sldId="344"/>
            <ac:picMk id="20" creationId="{41DA1733-CE2C-1C03-3A04-9F4E2B6C90BD}"/>
          </ac:picMkLst>
        </pc:picChg>
        <pc:picChg chg="add mod">
          <ac:chgData name="Rajakaruna R.H.M.S.A. it21128936" userId="a23abd92-3500-4f4e-9fd9-8a1fa895408b" providerId="ADAL" clId="{696FC1A6-958F-43E4-BC8B-99361B8D3452}" dt="2024-02-20T14:33:40.545" v="445" actId="1076"/>
          <ac:picMkLst>
            <pc:docMk/>
            <pc:sldMk cId="2477366451" sldId="344"/>
            <ac:picMk id="20" creationId="{C9C8F997-2AA9-6D1F-CB9F-71E60C2EBAE9}"/>
          </ac:picMkLst>
        </pc:picChg>
        <pc:picChg chg="add mod">
          <ac:chgData name="Rajakaruna R.H.M.S.A. it21128936" userId="a23abd92-3500-4f4e-9fd9-8a1fa895408b" providerId="ADAL" clId="{696FC1A6-958F-43E4-BC8B-99361B8D3452}" dt="2024-02-20T09:35:03.086" v="158" actId="1076"/>
          <ac:picMkLst>
            <pc:docMk/>
            <pc:sldMk cId="2477366451" sldId="344"/>
            <ac:picMk id="21" creationId="{8EE14611-0ECD-0B61-6BE2-47ED127D96C6}"/>
          </ac:picMkLst>
        </pc:picChg>
        <pc:picChg chg="add mod">
          <ac:chgData name="Rajakaruna R.H.M.S.A. it21128936" userId="a23abd92-3500-4f4e-9fd9-8a1fa895408b" providerId="ADAL" clId="{696FC1A6-958F-43E4-BC8B-99361B8D3452}" dt="2024-02-20T09:35:36.073" v="161" actId="1076"/>
          <ac:picMkLst>
            <pc:docMk/>
            <pc:sldMk cId="2477366451" sldId="344"/>
            <ac:picMk id="22" creationId="{46DE0CFE-D8F9-CFFF-EBA2-64C9B8EE0E97}"/>
          </ac:picMkLst>
        </pc:picChg>
        <pc:picChg chg="add mod">
          <ac:chgData name="Rajakaruna R.H.M.S.A. it21128936" userId="a23abd92-3500-4f4e-9fd9-8a1fa895408b" providerId="ADAL" clId="{696FC1A6-958F-43E4-BC8B-99361B8D3452}" dt="2024-02-20T09:36:01.567" v="165" actId="1076"/>
          <ac:picMkLst>
            <pc:docMk/>
            <pc:sldMk cId="2477366451" sldId="344"/>
            <ac:picMk id="23" creationId="{E793A2BA-BAA5-FAB6-789C-15D4BF4CE80D}"/>
          </ac:picMkLst>
        </pc:picChg>
        <pc:picChg chg="add mod">
          <ac:chgData name="Rajakaruna R.H.M.S.A. it21128936" userId="a23abd92-3500-4f4e-9fd9-8a1fa895408b" providerId="ADAL" clId="{696FC1A6-958F-43E4-BC8B-99361B8D3452}" dt="2024-02-20T09:36:24.495" v="168" actId="1076"/>
          <ac:picMkLst>
            <pc:docMk/>
            <pc:sldMk cId="2477366451" sldId="344"/>
            <ac:picMk id="24" creationId="{E656057F-992B-3CFD-1E38-FD8FA6491BF7}"/>
          </ac:picMkLst>
        </pc:picChg>
        <pc:picChg chg="add mod">
          <ac:chgData name="Rajakaruna R.H.M.S.A. it21128936" userId="a23abd92-3500-4f4e-9fd9-8a1fa895408b" providerId="ADAL" clId="{696FC1A6-958F-43E4-BC8B-99361B8D3452}" dt="2024-02-20T14:34:17.879" v="447" actId="1076"/>
          <ac:picMkLst>
            <pc:docMk/>
            <pc:sldMk cId="2477366451" sldId="344"/>
            <ac:picMk id="25" creationId="{D5847B73-79AD-D50E-7AC5-A5A3B2DD3702}"/>
          </ac:picMkLst>
        </pc:picChg>
        <pc:picChg chg="add mod">
          <ac:chgData name="Rajakaruna R.H.M.S.A. it21128936" userId="a23abd92-3500-4f4e-9fd9-8a1fa895408b" providerId="ADAL" clId="{696FC1A6-958F-43E4-BC8B-99361B8D3452}" dt="2024-02-20T14:34:38.159" v="449" actId="1076"/>
          <ac:picMkLst>
            <pc:docMk/>
            <pc:sldMk cId="2477366451" sldId="344"/>
            <ac:picMk id="26" creationId="{942AF817-9560-7012-577A-F51CABAF4C45}"/>
          </ac:picMkLst>
        </pc:picChg>
        <pc:picChg chg="add mod">
          <ac:chgData name="Rajakaruna R.H.M.S.A. it21128936" userId="a23abd92-3500-4f4e-9fd9-8a1fa895408b" providerId="ADAL" clId="{696FC1A6-958F-43E4-BC8B-99361B8D3452}" dt="2024-02-20T14:34:52.411" v="451" actId="1076"/>
          <ac:picMkLst>
            <pc:docMk/>
            <pc:sldMk cId="2477366451" sldId="344"/>
            <ac:picMk id="27" creationId="{5355E5BF-457F-4120-BAB8-9ACADAA1F04E}"/>
          </ac:picMkLst>
        </pc:picChg>
        <pc:picChg chg="add mod">
          <ac:chgData name="Rajakaruna R.H.M.S.A. it21128936" userId="a23abd92-3500-4f4e-9fd9-8a1fa895408b" providerId="ADAL" clId="{696FC1A6-958F-43E4-BC8B-99361B8D3452}" dt="2024-02-20T14:35:21.036" v="453" actId="1076"/>
          <ac:picMkLst>
            <pc:docMk/>
            <pc:sldMk cId="2477366451" sldId="344"/>
            <ac:picMk id="28" creationId="{5B06E56C-763A-A448-C278-D4FED8D2C6FA}"/>
          </ac:picMkLst>
        </pc:picChg>
      </pc:sldChg>
      <pc:sldChg chg="modSp mod">
        <pc:chgData name="Rajakaruna R.H.M.S.A. it21128936" userId="a23abd92-3500-4f4e-9fd9-8a1fa895408b" providerId="ADAL" clId="{696FC1A6-958F-43E4-BC8B-99361B8D3452}" dt="2024-02-20T14:37:29.994" v="472" actId="207"/>
        <pc:sldMkLst>
          <pc:docMk/>
          <pc:sldMk cId="2179580765" sldId="352"/>
        </pc:sldMkLst>
        <pc:spChg chg="mod">
          <ac:chgData name="Rajakaruna R.H.M.S.A. it21128936" userId="a23abd92-3500-4f4e-9fd9-8a1fa895408b" providerId="ADAL" clId="{696FC1A6-958F-43E4-BC8B-99361B8D3452}" dt="2024-02-20T14:37:29.994" v="472" actId="207"/>
          <ac:spMkLst>
            <pc:docMk/>
            <pc:sldMk cId="2179580765" sldId="352"/>
            <ac:spMk id="52" creationId="{715875F5-19C1-1873-7CF2-6A16F46A7264}"/>
          </ac:spMkLst>
        </pc:spChg>
        <pc:grpChg chg="mod">
          <ac:chgData name="Rajakaruna R.H.M.S.A. it21128936" userId="a23abd92-3500-4f4e-9fd9-8a1fa895408b" providerId="ADAL" clId="{696FC1A6-958F-43E4-BC8B-99361B8D3452}" dt="2024-02-20T14:36:31.024" v="468" actId="1076"/>
          <ac:grpSpMkLst>
            <pc:docMk/>
            <pc:sldMk cId="2179580765" sldId="352"/>
            <ac:grpSpMk id="56" creationId="{2F91922F-4C62-9C13-0B91-93032D6E6627}"/>
          </ac:grpSpMkLst>
        </pc:grpChg>
      </pc:sldChg>
      <pc:sldChg chg="modSp add mod ord">
        <pc:chgData name="Rajakaruna R.H.M.S.A. it21128936" userId="a23abd92-3500-4f4e-9fd9-8a1fa895408b" providerId="ADAL" clId="{696FC1A6-958F-43E4-BC8B-99361B8D3452}" dt="2024-02-20T17:59:58.835" v="617" actId="20577"/>
        <pc:sldMkLst>
          <pc:docMk/>
          <pc:sldMk cId="435820859" sldId="357"/>
        </pc:sldMkLst>
        <pc:spChg chg="mod">
          <ac:chgData name="Rajakaruna R.H.M.S.A. it21128936" userId="a23abd92-3500-4f4e-9fd9-8a1fa895408b" providerId="ADAL" clId="{696FC1A6-958F-43E4-BC8B-99361B8D3452}" dt="2024-02-20T17:59:58.835" v="617" actId="20577"/>
          <ac:spMkLst>
            <pc:docMk/>
            <pc:sldMk cId="435820859" sldId="357"/>
            <ac:spMk id="1179" creationId="{E961ED4B-50E3-4BE9-8796-034CA65DDF4C}"/>
          </ac:spMkLst>
        </pc:spChg>
      </pc:sldChg>
    </pc:docChg>
  </pc:docChgLst>
  <pc:docChgLst>
    <pc:chgData name="Herath H.M.R.B it21002106" userId="0f34aab3-719b-464a-9149-47463a2df6b4" providerId="ADAL" clId="{517CF8DE-C1B8-4038-8A1B-62F9A167183E}"/>
    <pc:docChg chg="undo custSel addSld delSld modSld sldOrd">
      <pc:chgData name="Herath H.M.R.B it21002106" userId="0f34aab3-719b-464a-9149-47463a2df6b4" providerId="ADAL" clId="{517CF8DE-C1B8-4038-8A1B-62F9A167183E}" dt="2024-02-20T17:55:56.563" v="647" actId="1076"/>
      <pc:docMkLst>
        <pc:docMk/>
      </pc:docMkLst>
      <pc:sldChg chg="modSp mod">
        <pc:chgData name="Herath H.M.R.B it21002106" userId="0f34aab3-719b-464a-9149-47463a2df6b4" providerId="ADAL" clId="{517CF8DE-C1B8-4038-8A1B-62F9A167183E}" dt="2024-02-20T17:43:02.136" v="604" actId="20577"/>
        <pc:sldMkLst>
          <pc:docMk/>
          <pc:sldMk cId="0" sldId="256"/>
        </pc:sldMkLst>
        <pc:spChg chg="mod">
          <ac:chgData name="Herath H.M.R.B it21002106" userId="0f34aab3-719b-464a-9149-47463a2df6b4" providerId="ADAL" clId="{517CF8DE-C1B8-4038-8A1B-62F9A167183E}" dt="2024-02-20T17:43:02.136" v="604" actId="20577"/>
          <ac:spMkLst>
            <pc:docMk/>
            <pc:sldMk cId="0" sldId="256"/>
            <ac:spMk id="210" creationId="{00000000-0000-0000-0000-000000000000}"/>
          </ac:spMkLst>
        </pc:spChg>
      </pc:sldChg>
      <pc:sldChg chg="addSp delSp modSp mod">
        <pc:chgData name="Herath H.M.R.B it21002106" userId="0f34aab3-719b-464a-9149-47463a2df6b4" providerId="ADAL" clId="{517CF8DE-C1B8-4038-8A1B-62F9A167183E}" dt="2024-02-20T15:28:25.663" v="367" actId="1076"/>
        <pc:sldMkLst>
          <pc:docMk/>
          <pc:sldMk cId="0" sldId="257"/>
        </pc:sldMkLst>
        <pc:spChg chg="mod">
          <ac:chgData name="Herath H.M.R.B it21002106" userId="0f34aab3-719b-464a-9149-47463a2df6b4" providerId="ADAL" clId="{517CF8DE-C1B8-4038-8A1B-62F9A167183E}" dt="2024-02-20T15:20:57.877" v="359" actId="1076"/>
          <ac:spMkLst>
            <pc:docMk/>
            <pc:sldMk cId="0" sldId="257"/>
            <ac:spMk id="234" creationId="{00000000-0000-0000-0000-000000000000}"/>
          </ac:spMkLst>
        </pc:spChg>
        <pc:picChg chg="del mod">
          <ac:chgData name="Herath H.M.R.B it21002106" userId="0f34aab3-719b-464a-9149-47463a2df6b4" providerId="ADAL" clId="{517CF8DE-C1B8-4038-8A1B-62F9A167183E}" dt="2024-02-20T13:51:24.780" v="330" actId="478"/>
          <ac:picMkLst>
            <pc:docMk/>
            <pc:sldMk cId="0" sldId="257"/>
            <ac:picMk id="2" creationId="{3433DB62-0585-279F-C1F2-F2F14BAE428D}"/>
          </ac:picMkLst>
        </pc:picChg>
        <pc:picChg chg="add del mod">
          <ac:chgData name="Herath H.M.R.B it21002106" userId="0f34aab3-719b-464a-9149-47463a2df6b4" providerId="ADAL" clId="{517CF8DE-C1B8-4038-8A1B-62F9A167183E}" dt="2024-02-20T13:57:30.019" v="337" actId="478"/>
          <ac:picMkLst>
            <pc:docMk/>
            <pc:sldMk cId="0" sldId="257"/>
            <ac:picMk id="4" creationId="{9D06B323-4E74-AE0C-9D92-15868C7B7875}"/>
          </ac:picMkLst>
        </pc:picChg>
        <pc:picChg chg="add del mod">
          <ac:chgData name="Herath H.M.R.B it21002106" userId="0f34aab3-719b-464a-9149-47463a2df6b4" providerId="ADAL" clId="{517CF8DE-C1B8-4038-8A1B-62F9A167183E}" dt="2024-02-20T14:03:16.932" v="351" actId="478"/>
          <ac:picMkLst>
            <pc:docMk/>
            <pc:sldMk cId="0" sldId="257"/>
            <ac:picMk id="8" creationId="{1FFD4AA3-48A8-9056-A190-3620DB0D8A71}"/>
          </ac:picMkLst>
        </pc:picChg>
        <pc:picChg chg="add del mod">
          <ac:chgData name="Herath H.M.R.B it21002106" userId="0f34aab3-719b-464a-9149-47463a2df6b4" providerId="ADAL" clId="{517CF8DE-C1B8-4038-8A1B-62F9A167183E}" dt="2024-02-20T15:22:21.645" v="362" actId="478"/>
          <ac:picMkLst>
            <pc:docMk/>
            <pc:sldMk cId="0" sldId="257"/>
            <ac:picMk id="10" creationId="{90BADB8D-18E2-D895-1C20-346213F2F1F6}"/>
          </ac:picMkLst>
        </pc:picChg>
        <pc:picChg chg="add mod">
          <ac:chgData name="Herath H.M.R.B it21002106" userId="0f34aab3-719b-464a-9149-47463a2df6b4" providerId="ADAL" clId="{517CF8DE-C1B8-4038-8A1B-62F9A167183E}" dt="2024-02-20T15:28:25.663" v="367" actId="1076"/>
          <ac:picMkLst>
            <pc:docMk/>
            <pc:sldMk cId="0" sldId="257"/>
            <ac:picMk id="12" creationId="{F03C260A-AA77-9BD5-0042-DFA002CE942E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3:55:48.332" v="331" actId="1076"/>
        <pc:sldMkLst>
          <pc:docMk/>
          <pc:sldMk cId="0" sldId="258"/>
        </pc:sldMkLst>
        <pc:picChg chg="mod">
          <ac:chgData name="Herath H.M.R.B it21002106" userId="0f34aab3-719b-464a-9149-47463a2df6b4" providerId="ADAL" clId="{517CF8DE-C1B8-4038-8A1B-62F9A167183E}" dt="2024-02-20T13:55:48.332" v="331" actId="1076"/>
          <ac:picMkLst>
            <pc:docMk/>
            <pc:sldMk cId="0" sldId="258"/>
            <ac:picMk id="4" creationId="{0C7D3E94-295C-3379-1FFB-908CAD8C624F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6:01:37.261" v="399" actId="1036"/>
        <pc:sldMkLst>
          <pc:docMk/>
          <pc:sldMk cId="0" sldId="259"/>
        </pc:sldMkLst>
        <pc:picChg chg="mod">
          <ac:chgData name="Herath H.M.R.B it21002106" userId="0f34aab3-719b-464a-9149-47463a2df6b4" providerId="ADAL" clId="{517CF8DE-C1B8-4038-8A1B-62F9A167183E}" dt="2024-02-20T16:01:37.261" v="399" actId="1036"/>
          <ac:picMkLst>
            <pc:docMk/>
            <pc:sldMk cId="0" sldId="259"/>
            <ac:picMk id="10" creationId="{3095EB6C-15B2-433B-44FE-C85243F79282}"/>
          </ac:picMkLst>
        </pc:picChg>
      </pc:sldChg>
      <pc:sldChg chg="ord">
        <pc:chgData name="Herath H.M.R.B it21002106" userId="0f34aab3-719b-464a-9149-47463a2df6b4" providerId="ADAL" clId="{517CF8DE-C1B8-4038-8A1B-62F9A167183E}" dt="2024-02-20T16:08:38.248" v="411"/>
        <pc:sldMkLst>
          <pc:docMk/>
          <pc:sldMk cId="0" sldId="261"/>
        </pc:sldMkLst>
      </pc:sldChg>
      <pc:sldChg chg="addSp modSp mod">
        <pc:chgData name="Herath H.M.R.B it21002106" userId="0f34aab3-719b-464a-9149-47463a2df6b4" providerId="ADAL" clId="{517CF8DE-C1B8-4038-8A1B-62F9A167183E}" dt="2024-02-20T16:30:12.513" v="511" actId="20577"/>
        <pc:sldMkLst>
          <pc:docMk/>
          <pc:sldMk cId="0" sldId="267"/>
        </pc:sldMkLst>
        <pc:spChg chg="mod">
          <ac:chgData name="Herath H.M.R.B it21002106" userId="0f34aab3-719b-464a-9149-47463a2df6b4" providerId="ADAL" clId="{517CF8DE-C1B8-4038-8A1B-62F9A167183E}" dt="2024-02-20T16:30:07.563" v="503" actId="1076"/>
          <ac:spMkLst>
            <pc:docMk/>
            <pc:sldMk cId="0" sldId="267"/>
            <ac:spMk id="461" creationId="{D52B2487-C9C7-42D6-39B7-3A75881E5DEF}"/>
          </ac:spMkLst>
        </pc:spChg>
        <pc:spChg chg="mod">
          <ac:chgData name="Herath H.M.R.B it21002106" userId="0f34aab3-719b-464a-9149-47463a2df6b4" providerId="ADAL" clId="{517CF8DE-C1B8-4038-8A1B-62F9A167183E}" dt="2024-02-20T16:30:12.513" v="511" actId="20577"/>
          <ac:spMkLst>
            <pc:docMk/>
            <pc:sldMk cId="0" sldId="267"/>
            <ac:spMk id="463" creationId="{0D19CC63-5B84-EAC8-353B-A65FAA0102A2}"/>
          </ac:spMkLst>
        </pc:spChg>
        <pc:picChg chg="add">
          <ac:chgData name="Herath H.M.R.B it21002106" userId="0f34aab3-719b-464a-9149-47463a2df6b4" providerId="ADAL" clId="{517CF8DE-C1B8-4038-8A1B-62F9A167183E}" dt="2024-02-20T13:45:30.019" v="305"/>
          <ac:picMkLst>
            <pc:docMk/>
            <pc:sldMk cId="0" sldId="267"/>
            <ac:picMk id="2" creationId="{4ADDA18D-5E7A-C522-5AF2-5619D5A3BAE4}"/>
          </ac:picMkLst>
        </pc:picChg>
      </pc:sldChg>
      <pc:sldChg chg="addSp delSp modSp add del mod">
        <pc:chgData name="Herath H.M.R.B it21002106" userId="0f34aab3-719b-464a-9149-47463a2df6b4" providerId="ADAL" clId="{517CF8DE-C1B8-4038-8A1B-62F9A167183E}" dt="2024-02-20T15:59:00.228" v="398" actId="1076"/>
        <pc:sldMkLst>
          <pc:docMk/>
          <pc:sldMk cId="0" sldId="271"/>
        </pc:sldMkLst>
        <pc:spChg chg="mod">
          <ac:chgData name="Herath H.M.R.B it21002106" userId="0f34aab3-719b-464a-9149-47463a2df6b4" providerId="ADAL" clId="{517CF8DE-C1B8-4038-8A1B-62F9A167183E}" dt="2024-02-20T15:59:00.228" v="398" actId="1076"/>
          <ac:spMkLst>
            <pc:docMk/>
            <pc:sldMk cId="0" sldId="271"/>
            <ac:spMk id="652" creationId="{00000000-0000-0000-0000-000000000000}"/>
          </ac:spMkLst>
        </pc:spChg>
        <pc:graphicFrameChg chg="mod">
          <ac:chgData name="Herath H.M.R.B it21002106" userId="0f34aab3-719b-464a-9149-47463a2df6b4" providerId="ADAL" clId="{517CF8DE-C1B8-4038-8A1B-62F9A167183E}" dt="2024-02-20T15:58:57.619" v="397" actId="1076"/>
          <ac:graphicFrameMkLst>
            <pc:docMk/>
            <pc:sldMk cId="0" sldId="271"/>
            <ac:graphicFrameMk id="653" creationId="{00000000-0000-0000-0000-000000000000}"/>
          </ac:graphicFrameMkLst>
        </pc:graphicFrameChg>
        <pc:picChg chg="add del mod">
          <ac:chgData name="Herath H.M.R.B it21002106" userId="0f34aab3-719b-464a-9149-47463a2df6b4" providerId="ADAL" clId="{517CF8DE-C1B8-4038-8A1B-62F9A167183E}" dt="2024-02-20T13:48:37.451" v="319" actId="478"/>
          <ac:picMkLst>
            <pc:docMk/>
            <pc:sldMk cId="0" sldId="271"/>
            <ac:picMk id="3" creationId="{242F347A-FCFC-298B-40DA-03FECED643B5}"/>
          </ac:picMkLst>
        </pc:picChg>
        <pc:picChg chg="add del mod">
          <ac:chgData name="Herath H.M.R.B it21002106" userId="0f34aab3-719b-464a-9149-47463a2df6b4" providerId="ADAL" clId="{517CF8DE-C1B8-4038-8A1B-62F9A167183E}" dt="2024-02-20T13:49:36.499" v="329" actId="478"/>
          <ac:picMkLst>
            <pc:docMk/>
            <pc:sldMk cId="0" sldId="271"/>
            <ac:picMk id="5" creationId="{56718EF7-A101-1961-BBD4-8CBA632D33EF}"/>
          </ac:picMkLst>
        </pc:picChg>
      </pc:sldChg>
      <pc:sldChg chg="del">
        <pc:chgData name="Herath H.M.R.B it21002106" userId="0f34aab3-719b-464a-9149-47463a2df6b4" providerId="ADAL" clId="{517CF8DE-C1B8-4038-8A1B-62F9A167183E}" dt="2024-02-20T15:50:50.643" v="394" actId="47"/>
        <pc:sldMkLst>
          <pc:docMk/>
          <pc:sldMk cId="0" sldId="272"/>
        </pc:sldMkLst>
      </pc:sldChg>
      <pc:sldChg chg="ord">
        <pc:chgData name="Herath H.M.R.B it21002106" userId="0f34aab3-719b-464a-9149-47463a2df6b4" providerId="ADAL" clId="{517CF8DE-C1B8-4038-8A1B-62F9A167183E}" dt="2024-02-20T16:27:56.781" v="496"/>
        <pc:sldMkLst>
          <pc:docMk/>
          <pc:sldMk cId="3353620771" sldId="303"/>
        </pc:sldMkLst>
      </pc:sldChg>
      <pc:sldChg chg="ord">
        <pc:chgData name="Herath H.M.R.B it21002106" userId="0f34aab3-719b-464a-9149-47463a2df6b4" providerId="ADAL" clId="{517CF8DE-C1B8-4038-8A1B-62F9A167183E}" dt="2024-02-20T16:06:52.784" v="401"/>
        <pc:sldMkLst>
          <pc:docMk/>
          <pc:sldMk cId="3121800202" sldId="305"/>
        </pc:sldMkLst>
      </pc:sldChg>
      <pc:sldChg chg="modSp mod ord">
        <pc:chgData name="Herath H.M.R.B it21002106" userId="0f34aab3-719b-464a-9149-47463a2df6b4" providerId="ADAL" clId="{517CF8DE-C1B8-4038-8A1B-62F9A167183E}" dt="2024-02-20T16:12:19.574" v="417"/>
        <pc:sldMkLst>
          <pc:docMk/>
          <pc:sldMk cId="3843837619" sldId="306"/>
        </pc:sldMkLst>
        <pc:spChg chg="mod">
          <ac:chgData name="Herath H.M.R.B it21002106" userId="0f34aab3-719b-464a-9149-47463a2df6b4" providerId="ADAL" clId="{517CF8DE-C1B8-4038-8A1B-62F9A167183E}" dt="2024-02-20T16:09:40.154" v="413" actId="1076"/>
          <ac:spMkLst>
            <pc:docMk/>
            <pc:sldMk cId="3843837619" sldId="306"/>
            <ac:spMk id="507" creationId="{FEB3C1A2-17A0-CA38-EE9C-2668727A8063}"/>
          </ac:spMkLst>
        </pc:spChg>
      </pc:sldChg>
      <pc:sldChg chg="ord">
        <pc:chgData name="Herath H.M.R.B it21002106" userId="0f34aab3-719b-464a-9149-47463a2df6b4" providerId="ADAL" clId="{517CF8DE-C1B8-4038-8A1B-62F9A167183E}" dt="2024-02-20T16:14:14.910" v="419"/>
        <pc:sldMkLst>
          <pc:docMk/>
          <pc:sldMk cId="3069422124" sldId="307"/>
        </pc:sldMkLst>
      </pc:sldChg>
      <pc:sldChg chg="modSp mod">
        <pc:chgData name="Herath H.M.R.B it21002106" userId="0f34aab3-719b-464a-9149-47463a2df6b4" providerId="ADAL" clId="{517CF8DE-C1B8-4038-8A1B-62F9A167183E}" dt="2024-02-20T17:43:40.908" v="609" actId="1076"/>
        <pc:sldMkLst>
          <pc:docMk/>
          <pc:sldMk cId="3042602312" sldId="312"/>
        </pc:sldMkLst>
        <pc:spChg chg="mod">
          <ac:chgData name="Herath H.M.R.B it21002106" userId="0f34aab3-719b-464a-9149-47463a2df6b4" providerId="ADAL" clId="{517CF8DE-C1B8-4038-8A1B-62F9A167183E}" dt="2024-02-20T17:43:40.908" v="609" actId="1076"/>
          <ac:spMkLst>
            <pc:docMk/>
            <pc:sldMk cId="3042602312" sldId="312"/>
            <ac:spMk id="296" creationId="{3655A453-CFFF-34A9-B7DB-D75C64D9E531}"/>
          </ac:spMkLst>
        </pc:spChg>
      </pc:sldChg>
      <pc:sldChg chg="addSp delSp modSp mod">
        <pc:chgData name="Herath H.M.R.B it21002106" userId="0f34aab3-719b-464a-9149-47463a2df6b4" providerId="ADAL" clId="{517CF8DE-C1B8-4038-8A1B-62F9A167183E}" dt="2024-02-20T16:21:30.331" v="482" actId="1440"/>
        <pc:sldMkLst>
          <pc:docMk/>
          <pc:sldMk cId="2348492857" sldId="313"/>
        </pc:sldMkLst>
        <pc:spChg chg="add del">
          <ac:chgData name="Herath H.M.R.B it21002106" userId="0f34aab3-719b-464a-9149-47463a2df6b4" providerId="ADAL" clId="{517CF8DE-C1B8-4038-8A1B-62F9A167183E}" dt="2024-02-20T10:47:15.042" v="258" actId="478"/>
          <ac:spMkLst>
            <pc:docMk/>
            <pc:sldMk cId="2348492857" sldId="313"/>
            <ac:spMk id="15" creationId="{AE6E4493-EAEC-3D10-0270-95D0AF632B10}"/>
          </ac:spMkLst>
        </pc:spChg>
        <pc:picChg chg="add del mod">
          <ac:chgData name="Herath H.M.R.B it21002106" userId="0f34aab3-719b-464a-9149-47463a2df6b4" providerId="ADAL" clId="{517CF8DE-C1B8-4038-8A1B-62F9A167183E}" dt="2024-02-20T10:43:27.223" v="239" actId="478"/>
          <ac:picMkLst>
            <pc:docMk/>
            <pc:sldMk cId="2348492857" sldId="313"/>
            <ac:picMk id="7" creationId="{7E48088B-A770-63A9-1400-27B4D958C34B}"/>
          </ac:picMkLst>
        </pc:picChg>
        <pc:picChg chg="add del mod">
          <ac:chgData name="Herath H.M.R.B it21002106" userId="0f34aab3-719b-464a-9149-47463a2df6b4" providerId="ADAL" clId="{517CF8DE-C1B8-4038-8A1B-62F9A167183E}" dt="2024-02-20T10:45:43.549" v="248" actId="478"/>
          <ac:picMkLst>
            <pc:docMk/>
            <pc:sldMk cId="2348492857" sldId="313"/>
            <ac:picMk id="12" creationId="{605AEABC-AFAD-457D-0343-4C2C0833AD21}"/>
          </ac:picMkLst>
        </pc:picChg>
        <pc:picChg chg="add del mod">
          <ac:chgData name="Herath H.M.R.B it21002106" userId="0f34aab3-719b-464a-9149-47463a2df6b4" providerId="ADAL" clId="{517CF8DE-C1B8-4038-8A1B-62F9A167183E}" dt="2024-02-20T10:48:01.891" v="262" actId="478"/>
          <ac:picMkLst>
            <pc:docMk/>
            <pc:sldMk cId="2348492857" sldId="313"/>
            <ac:picMk id="14" creationId="{B012485E-F304-D611-68EF-4D388218EA34}"/>
          </ac:picMkLst>
        </pc:picChg>
        <pc:picChg chg="add del mod">
          <ac:chgData name="Herath H.M.R.B it21002106" userId="0f34aab3-719b-464a-9149-47463a2df6b4" providerId="ADAL" clId="{517CF8DE-C1B8-4038-8A1B-62F9A167183E}" dt="2024-02-20T10:53:47.612" v="285" actId="478"/>
          <ac:picMkLst>
            <pc:docMk/>
            <pc:sldMk cId="2348492857" sldId="313"/>
            <ac:picMk id="17" creationId="{FD76B6B6-1273-254B-C81C-C730B70DCCB5}"/>
          </ac:picMkLst>
        </pc:picChg>
        <pc:picChg chg="add mod">
          <ac:chgData name="Herath H.M.R.B it21002106" userId="0f34aab3-719b-464a-9149-47463a2df6b4" providerId="ADAL" clId="{517CF8DE-C1B8-4038-8A1B-62F9A167183E}" dt="2024-02-20T16:21:30.331" v="482" actId="1440"/>
          <ac:picMkLst>
            <pc:docMk/>
            <pc:sldMk cId="2348492857" sldId="313"/>
            <ac:picMk id="19" creationId="{A3B229E7-377D-354E-4CB7-CAE7EF95637F}"/>
          </ac:picMkLst>
        </pc:picChg>
      </pc:sldChg>
      <pc:sldChg chg="addSp modSp mod">
        <pc:chgData name="Herath H.M.R.B it21002106" userId="0f34aab3-719b-464a-9149-47463a2df6b4" providerId="ADAL" clId="{517CF8DE-C1B8-4038-8A1B-62F9A167183E}" dt="2024-02-20T17:27:22.909" v="519" actId="1076"/>
        <pc:sldMkLst>
          <pc:docMk/>
          <pc:sldMk cId="1066031699" sldId="314"/>
        </pc:sldMkLst>
        <pc:spChg chg="mod">
          <ac:chgData name="Herath H.M.R.B it21002106" userId="0f34aab3-719b-464a-9149-47463a2df6b4" providerId="ADAL" clId="{517CF8DE-C1B8-4038-8A1B-62F9A167183E}" dt="2024-02-20T07:59:04.982" v="114" actId="20577"/>
          <ac:spMkLst>
            <pc:docMk/>
            <pc:sldMk cId="1066031699" sldId="314"/>
            <ac:spMk id="414" creationId="{5991CEC6-016C-51F7-3772-06AC8BB0A95C}"/>
          </ac:spMkLst>
        </pc:spChg>
        <pc:picChg chg="add mod">
          <ac:chgData name="Herath H.M.R.B it21002106" userId="0f34aab3-719b-464a-9149-47463a2df6b4" providerId="ADAL" clId="{517CF8DE-C1B8-4038-8A1B-62F9A167183E}" dt="2024-02-20T17:27:22.909" v="519" actId="1076"/>
          <ac:picMkLst>
            <pc:docMk/>
            <pc:sldMk cId="1066031699" sldId="314"/>
            <ac:picMk id="3" creationId="{DD71FF7D-E294-F2EE-7F59-560B913F241B}"/>
          </ac:picMkLst>
        </pc:picChg>
      </pc:sldChg>
      <pc:sldChg chg="ord">
        <pc:chgData name="Herath H.M.R.B it21002106" userId="0f34aab3-719b-464a-9149-47463a2df6b4" providerId="ADAL" clId="{517CF8DE-C1B8-4038-8A1B-62F9A167183E}" dt="2024-02-20T16:10:45.357" v="415"/>
        <pc:sldMkLst>
          <pc:docMk/>
          <pc:sldMk cId="3546346762" sldId="315"/>
        </pc:sldMkLst>
      </pc:sldChg>
      <pc:sldChg chg="addSp delSp modSp mod">
        <pc:chgData name="Herath H.M.R.B it21002106" userId="0f34aab3-719b-464a-9149-47463a2df6b4" providerId="ADAL" clId="{517CF8DE-C1B8-4038-8A1B-62F9A167183E}" dt="2024-02-20T17:55:56.563" v="647" actId="1076"/>
        <pc:sldMkLst>
          <pc:docMk/>
          <pc:sldMk cId="791450432" sldId="316"/>
        </pc:sldMkLst>
        <pc:spChg chg="mod">
          <ac:chgData name="Herath H.M.R.B it21002106" userId="0f34aab3-719b-464a-9149-47463a2df6b4" providerId="ADAL" clId="{517CF8DE-C1B8-4038-8A1B-62F9A167183E}" dt="2024-02-20T11:02:21.745" v="299"/>
          <ac:spMkLst>
            <pc:docMk/>
            <pc:sldMk cId="791450432" sldId="316"/>
            <ac:spMk id="19" creationId="{6362B7ED-A7D3-40CC-53C1-D71BD867CF9E}"/>
          </ac:spMkLst>
        </pc:spChg>
        <pc:spChg chg="mod">
          <ac:chgData name="Herath H.M.R.B it21002106" userId="0f34aab3-719b-464a-9149-47463a2df6b4" providerId="ADAL" clId="{517CF8DE-C1B8-4038-8A1B-62F9A167183E}" dt="2024-02-20T17:55:56.563" v="647" actId="1076"/>
          <ac:spMkLst>
            <pc:docMk/>
            <pc:sldMk cId="791450432" sldId="316"/>
            <ac:spMk id="690" creationId="{CD050A77-857C-56EB-7290-E554202AF16D}"/>
          </ac:spMkLst>
        </pc:spChg>
        <pc:grpChg chg="del">
          <ac:chgData name="Herath H.M.R.B it21002106" userId="0f34aab3-719b-464a-9149-47463a2df6b4" providerId="ADAL" clId="{517CF8DE-C1B8-4038-8A1B-62F9A167183E}" dt="2024-02-20T11:02:23.916" v="300" actId="478"/>
          <ac:grpSpMkLst>
            <pc:docMk/>
            <pc:sldMk cId="791450432" sldId="316"/>
            <ac:grpSpMk id="2" creationId="{094E29B4-9428-88EA-EE34-79D75635DA7D}"/>
          </ac:grpSpMkLst>
        </pc:grpChg>
        <pc:picChg chg="add mod">
          <ac:chgData name="Herath H.M.R.B it21002106" userId="0f34aab3-719b-464a-9149-47463a2df6b4" providerId="ADAL" clId="{517CF8DE-C1B8-4038-8A1B-62F9A167183E}" dt="2024-02-20T17:55:49.979" v="646" actId="1076"/>
          <ac:picMkLst>
            <pc:docMk/>
            <pc:sldMk cId="791450432" sldId="316"/>
            <ac:picMk id="10" creationId="{FFF6500E-D9C0-F240-0B05-609F6FBF1B9A}"/>
          </ac:picMkLst>
        </pc:picChg>
      </pc:sldChg>
      <pc:sldChg chg="addSp modSp mod">
        <pc:chgData name="Herath H.M.R.B it21002106" userId="0f34aab3-719b-464a-9149-47463a2df6b4" providerId="ADAL" clId="{517CF8DE-C1B8-4038-8A1B-62F9A167183E}" dt="2024-02-20T16:17:31.161" v="453" actId="1076"/>
        <pc:sldMkLst>
          <pc:docMk/>
          <pc:sldMk cId="3851482726" sldId="317"/>
        </pc:sldMkLst>
        <pc:spChg chg="add mod">
          <ac:chgData name="Herath H.M.R.B it21002106" userId="0f34aab3-719b-464a-9149-47463a2df6b4" providerId="ADAL" clId="{517CF8DE-C1B8-4038-8A1B-62F9A167183E}" dt="2024-02-20T16:17:07.675" v="447" actId="20577"/>
          <ac:spMkLst>
            <pc:docMk/>
            <pc:sldMk cId="3851482726" sldId="317"/>
            <ac:spMk id="2" creationId="{915B4A3E-1C36-F834-5A0C-E0DE75D1BDA2}"/>
          </ac:spMkLst>
        </pc:spChg>
        <pc:spChg chg="mod">
          <ac:chgData name="Herath H.M.R.B it21002106" userId="0f34aab3-719b-464a-9149-47463a2df6b4" providerId="ADAL" clId="{517CF8DE-C1B8-4038-8A1B-62F9A167183E}" dt="2024-02-20T16:17:16.907" v="449" actId="1076"/>
          <ac:spMkLst>
            <pc:docMk/>
            <pc:sldMk cId="3851482726" sldId="317"/>
            <ac:spMk id="6" creationId="{7B3A2FFB-BB1D-4244-A5EA-AEB10A84F84F}"/>
          </ac:spMkLst>
        </pc:spChg>
        <pc:spChg chg="mod">
          <ac:chgData name="Herath H.M.R.B it21002106" userId="0f34aab3-719b-464a-9149-47463a2df6b4" providerId="ADAL" clId="{517CF8DE-C1B8-4038-8A1B-62F9A167183E}" dt="2024-02-20T16:17:24.690" v="451" actId="1076"/>
          <ac:spMkLst>
            <pc:docMk/>
            <pc:sldMk cId="3851482726" sldId="317"/>
            <ac:spMk id="326" creationId="{821DBC17-0419-E23D-1DE5-5DF916D55125}"/>
          </ac:spMkLst>
        </pc:spChg>
        <pc:spChg chg="mod">
          <ac:chgData name="Herath H.M.R.B it21002106" userId="0f34aab3-719b-464a-9149-47463a2df6b4" providerId="ADAL" clId="{517CF8DE-C1B8-4038-8A1B-62F9A167183E}" dt="2024-02-20T16:17:26.889" v="452" actId="1076"/>
          <ac:spMkLst>
            <pc:docMk/>
            <pc:sldMk cId="3851482726" sldId="317"/>
            <ac:spMk id="327" creationId="{1BD56D5E-B28C-EC13-9DCA-C1B1FC5AD71E}"/>
          </ac:spMkLst>
        </pc:spChg>
        <pc:picChg chg="mod">
          <ac:chgData name="Herath H.M.R.B it21002106" userId="0f34aab3-719b-464a-9149-47463a2df6b4" providerId="ADAL" clId="{517CF8DE-C1B8-4038-8A1B-62F9A167183E}" dt="2024-02-20T16:17:13.481" v="448" actId="1076"/>
          <ac:picMkLst>
            <pc:docMk/>
            <pc:sldMk cId="3851482726" sldId="317"/>
            <ac:picMk id="7" creationId="{B08375D9-0B48-1D95-9176-A1054B0BB1DC}"/>
          </ac:picMkLst>
        </pc:picChg>
        <pc:picChg chg="mod">
          <ac:chgData name="Herath H.M.R.B it21002106" userId="0f34aab3-719b-464a-9149-47463a2df6b4" providerId="ADAL" clId="{517CF8DE-C1B8-4038-8A1B-62F9A167183E}" dt="2024-02-20T16:17:31.161" v="453" actId="1076"/>
          <ac:picMkLst>
            <pc:docMk/>
            <pc:sldMk cId="3851482726" sldId="317"/>
            <ac:picMk id="2050" creationId="{0A1DD02C-493A-A332-EFB6-7528FC3E731F}"/>
          </ac:picMkLst>
        </pc:picChg>
        <pc:picChg chg="mod">
          <ac:chgData name="Herath H.M.R.B it21002106" userId="0f34aab3-719b-464a-9149-47463a2df6b4" providerId="ADAL" clId="{517CF8DE-C1B8-4038-8A1B-62F9A167183E}" dt="2024-02-20T16:17:21.841" v="450" actId="1076"/>
          <ac:picMkLst>
            <pc:docMk/>
            <pc:sldMk cId="3851482726" sldId="317"/>
            <ac:picMk id="2052" creationId="{8B4358A2-FC42-D50D-F465-563E51542055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0:51:42.463" v="274" actId="1076"/>
        <pc:sldMkLst>
          <pc:docMk/>
          <pc:sldMk cId="4221788109" sldId="322"/>
        </pc:sldMkLst>
        <pc:picChg chg="mod">
          <ac:chgData name="Herath H.M.R.B it21002106" userId="0f34aab3-719b-464a-9149-47463a2df6b4" providerId="ADAL" clId="{517CF8DE-C1B8-4038-8A1B-62F9A167183E}" dt="2024-02-20T10:51:42.463" v="274" actId="1076"/>
          <ac:picMkLst>
            <pc:docMk/>
            <pc:sldMk cId="4221788109" sldId="322"/>
            <ac:picMk id="17" creationId="{377C4455-BB3B-D503-EC32-D258C6265635}"/>
          </ac:picMkLst>
        </pc:picChg>
      </pc:sldChg>
      <pc:sldChg chg="ord">
        <pc:chgData name="Herath H.M.R.B it21002106" userId="0f34aab3-719b-464a-9149-47463a2df6b4" providerId="ADAL" clId="{517CF8DE-C1B8-4038-8A1B-62F9A167183E}" dt="2024-02-20T16:26:53.686" v="493"/>
        <pc:sldMkLst>
          <pc:docMk/>
          <pc:sldMk cId="636861766" sldId="325"/>
        </pc:sldMkLst>
      </pc:sldChg>
      <pc:sldChg chg="delSp modSp mod ord">
        <pc:chgData name="Herath H.M.R.B it21002106" userId="0f34aab3-719b-464a-9149-47463a2df6b4" providerId="ADAL" clId="{517CF8DE-C1B8-4038-8A1B-62F9A167183E}" dt="2024-02-20T17:50:37.036" v="637" actId="478"/>
        <pc:sldMkLst>
          <pc:docMk/>
          <pc:sldMk cId="2222759337" sldId="331"/>
        </pc:sldMkLst>
        <pc:spChg chg="del mod">
          <ac:chgData name="Herath H.M.R.B it21002106" userId="0f34aab3-719b-464a-9149-47463a2df6b4" providerId="ADAL" clId="{517CF8DE-C1B8-4038-8A1B-62F9A167183E}" dt="2024-02-20T17:50:37.036" v="637" actId="478"/>
          <ac:spMkLst>
            <pc:docMk/>
            <pc:sldMk cId="2222759337" sldId="331"/>
            <ac:spMk id="2" creationId="{F4F2234C-DB3C-6C1C-2DFC-B22F72B16F71}"/>
          </ac:spMkLst>
        </pc:spChg>
      </pc:sldChg>
      <pc:sldChg chg="modSp mod">
        <pc:chgData name="Herath H.M.R.B it21002106" userId="0f34aab3-719b-464a-9149-47463a2df6b4" providerId="ADAL" clId="{517CF8DE-C1B8-4038-8A1B-62F9A167183E}" dt="2024-02-20T17:23:46.676" v="516" actId="1076"/>
        <pc:sldMkLst>
          <pc:docMk/>
          <pc:sldMk cId="1864470215" sldId="332"/>
        </pc:sldMkLst>
        <pc:spChg chg="mod">
          <ac:chgData name="Herath H.M.R.B it21002106" userId="0f34aab3-719b-464a-9149-47463a2df6b4" providerId="ADAL" clId="{517CF8DE-C1B8-4038-8A1B-62F9A167183E}" dt="2024-02-20T17:23:46.676" v="516" actId="1076"/>
          <ac:spMkLst>
            <pc:docMk/>
            <pc:sldMk cId="1864470215" sldId="332"/>
            <ac:spMk id="15" creationId="{DCE48936-B89E-98CD-67F0-8B168F8B7348}"/>
          </ac:spMkLst>
        </pc:spChg>
      </pc:sldChg>
      <pc:sldChg chg="modSp mod">
        <pc:chgData name="Herath H.M.R.B it21002106" userId="0f34aab3-719b-464a-9149-47463a2df6b4" providerId="ADAL" clId="{517CF8DE-C1B8-4038-8A1B-62F9A167183E}" dt="2024-02-20T13:45:34.320" v="306" actId="20577"/>
        <pc:sldMkLst>
          <pc:docMk/>
          <pc:sldMk cId="76423005" sldId="333"/>
        </pc:sldMkLst>
        <pc:spChg chg="mod">
          <ac:chgData name="Herath H.M.R.B it21002106" userId="0f34aab3-719b-464a-9149-47463a2df6b4" providerId="ADAL" clId="{517CF8DE-C1B8-4038-8A1B-62F9A167183E}" dt="2024-02-20T13:45:34.320" v="306" actId="20577"/>
          <ac:spMkLst>
            <pc:docMk/>
            <pc:sldMk cId="76423005" sldId="333"/>
            <ac:spMk id="409" creationId="{00000000-0000-0000-0000-000000000000}"/>
          </ac:spMkLst>
        </pc:spChg>
      </pc:sldChg>
      <pc:sldChg chg="del">
        <pc:chgData name="Herath H.M.R.B it21002106" userId="0f34aab3-719b-464a-9149-47463a2df6b4" providerId="ADAL" clId="{517CF8DE-C1B8-4038-8A1B-62F9A167183E}" dt="2024-02-20T16:19:18.225" v="467" actId="47"/>
        <pc:sldMkLst>
          <pc:docMk/>
          <pc:sldMk cId="3466452756" sldId="334"/>
        </pc:sldMkLst>
      </pc:sldChg>
      <pc:sldChg chg="modSp mod">
        <pc:chgData name="Herath H.M.R.B it21002106" userId="0f34aab3-719b-464a-9149-47463a2df6b4" providerId="ADAL" clId="{517CF8DE-C1B8-4038-8A1B-62F9A167183E}" dt="2024-02-20T11:24:34.629" v="301" actId="20577"/>
        <pc:sldMkLst>
          <pc:docMk/>
          <pc:sldMk cId="1900652113" sldId="335"/>
        </pc:sldMkLst>
        <pc:spChg chg="mod">
          <ac:chgData name="Herath H.M.R.B it21002106" userId="0f34aab3-719b-464a-9149-47463a2df6b4" providerId="ADAL" clId="{517CF8DE-C1B8-4038-8A1B-62F9A167183E}" dt="2024-02-20T11:24:34.629" v="301" actId="20577"/>
          <ac:spMkLst>
            <pc:docMk/>
            <pc:sldMk cId="1900652113" sldId="335"/>
            <ac:spMk id="409" creationId="{206551BC-B673-0175-0046-850E9ECB4EEB}"/>
          </ac:spMkLst>
        </pc:spChg>
      </pc:sldChg>
      <pc:sldChg chg="del">
        <pc:chgData name="Herath H.M.R.B it21002106" userId="0f34aab3-719b-464a-9149-47463a2df6b4" providerId="ADAL" clId="{517CF8DE-C1B8-4038-8A1B-62F9A167183E}" dt="2024-02-20T16:27:47.576" v="494" actId="47"/>
        <pc:sldMkLst>
          <pc:docMk/>
          <pc:sldMk cId="1542371691" sldId="336"/>
        </pc:sldMkLst>
      </pc:sldChg>
      <pc:sldChg chg="del">
        <pc:chgData name="Herath H.M.R.B it21002106" userId="0f34aab3-719b-464a-9149-47463a2df6b4" providerId="ADAL" clId="{517CF8DE-C1B8-4038-8A1B-62F9A167183E}" dt="2024-02-20T16:28:10.630" v="497" actId="47"/>
        <pc:sldMkLst>
          <pc:docMk/>
          <pc:sldMk cId="1831951831" sldId="338"/>
        </pc:sldMkLst>
      </pc:sldChg>
      <pc:sldChg chg="addSp delSp modSp mod">
        <pc:chgData name="Herath H.M.R.B it21002106" userId="0f34aab3-719b-464a-9149-47463a2df6b4" providerId="ADAL" clId="{517CF8DE-C1B8-4038-8A1B-62F9A167183E}" dt="2024-02-20T16:23:23.274" v="491" actId="478"/>
        <pc:sldMkLst>
          <pc:docMk/>
          <pc:sldMk cId="620443293" sldId="343"/>
        </pc:sldMkLst>
        <pc:spChg chg="add del mod">
          <ac:chgData name="Herath H.M.R.B it21002106" userId="0f34aab3-719b-464a-9149-47463a2df6b4" providerId="ADAL" clId="{517CF8DE-C1B8-4038-8A1B-62F9A167183E}" dt="2024-02-20T16:23:23.274" v="491" actId="478"/>
          <ac:spMkLst>
            <pc:docMk/>
            <pc:sldMk cId="620443293" sldId="343"/>
            <ac:spMk id="2" creationId="{C2BE2904-A868-8405-BD56-117375FFF05C}"/>
          </ac:spMkLst>
        </pc:spChg>
        <pc:spChg chg="add del">
          <ac:chgData name="Herath H.M.R.B it21002106" userId="0f34aab3-719b-464a-9149-47463a2df6b4" providerId="ADAL" clId="{517CF8DE-C1B8-4038-8A1B-62F9A167183E}" dt="2024-02-20T10:19:08.550" v="117" actId="478"/>
          <ac:spMkLst>
            <pc:docMk/>
            <pc:sldMk cId="620443293" sldId="343"/>
            <ac:spMk id="4" creationId="{0C5488C4-7B55-AA47-947F-C3FA7584F929}"/>
          </ac:spMkLst>
        </pc:spChg>
        <pc:graphicFrameChg chg="add mod modGraphic">
          <ac:chgData name="Herath H.M.R.B it21002106" userId="0f34aab3-719b-464a-9149-47463a2df6b4" providerId="ADAL" clId="{517CF8DE-C1B8-4038-8A1B-62F9A167183E}" dt="2024-02-20T16:22:37.698" v="486" actId="2161"/>
          <ac:graphicFrameMkLst>
            <pc:docMk/>
            <pc:sldMk cId="620443293" sldId="343"/>
            <ac:graphicFrameMk id="8" creationId="{E1471034-AD51-94A6-8502-2EB6B64F4192}"/>
          </ac:graphicFrameMkLst>
        </pc:graphicFrameChg>
        <pc:graphicFrameChg chg="del">
          <ac:chgData name="Herath H.M.R.B it21002106" userId="0f34aab3-719b-464a-9149-47463a2df6b4" providerId="ADAL" clId="{517CF8DE-C1B8-4038-8A1B-62F9A167183E}" dt="2024-02-20T10:19:04.358" v="115" actId="478"/>
          <ac:graphicFrameMkLst>
            <pc:docMk/>
            <pc:sldMk cId="620443293" sldId="343"/>
            <ac:graphicFrameMk id="529" creationId="{2B51647A-9FC4-9461-5562-D0005B664979}"/>
          </ac:graphicFrameMkLst>
        </pc:graphicFrameChg>
        <pc:picChg chg="add">
          <ac:chgData name="Herath H.M.R.B it21002106" userId="0f34aab3-719b-464a-9149-47463a2df6b4" providerId="ADAL" clId="{517CF8DE-C1B8-4038-8A1B-62F9A167183E}" dt="2024-02-20T10:19:29.870" v="118"/>
          <ac:picMkLst>
            <pc:docMk/>
            <pc:sldMk cId="620443293" sldId="343"/>
            <ac:picMk id="7" creationId="{9E0D81D2-14F2-7F60-6C15-F7A3C1805B62}"/>
          </ac:picMkLst>
        </pc:picChg>
        <pc:picChg chg="add mod">
          <ac:chgData name="Herath H.M.R.B it21002106" userId="0f34aab3-719b-464a-9149-47463a2df6b4" providerId="ADAL" clId="{517CF8DE-C1B8-4038-8A1B-62F9A167183E}" dt="2024-02-20T10:31:01.400" v="217" actId="1076"/>
          <ac:picMkLst>
            <pc:docMk/>
            <pc:sldMk cId="620443293" sldId="343"/>
            <ac:picMk id="9" creationId="{EF27E3F2-EE58-0505-1ADB-ED4F864CAAF8}"/>
          </ac:picMkLst>
        </pc:picChg>
        <pc:picChg chg="add mod">
          <ac:chgData name="Herath H.M.R.B it21002106" userId="0f34aab3-719b-464a-9149-47463a2df6b4" providerId="ADAL" clId="{517CF8DE-C1B8-4038-8A1B-62F9A167183E}" dt="2024-02-20T10:28:42.408" v="191" actId="1076"/>
          <ac:picMkLst>
            <pc:docMk/>
            <pc:sldMk cId="620443293" sldId="343"/>
            <ac:picMk id="10" creationId="{65DCEF46-1DD8-F342-7627-0C9BE56961CD}"/>
          </ac:picMkLst>
        </pc:picChg>
        <pc:picChg chg="add mod">
          <ac:chgData name="Herath H.M.R.B it21002106" userId="0f34aab3-719b-464a-9149-47463a2df6b4" providerId="ADAL" clId="{517CF8DE-C1B8-4038-8A1B-62F9A167183E}" dt="2024-02-20T10:28:38.320" v="190" actId="1076"/>
          <ac:picMkLst>
            <pc:docMk/>
            <pc:sldMk cId="620443293" sldId="343"/>
            <ac:picMk id="11" creationId="{1DE39AB7-FB74-8D0D-8D9B-B1AF7BD5B570}"/>
          </ac:picMkLst>
        </pc:picChg>
        <pc:picChg chg="add mod">
          <ac:chgData name="Herath H.M.R.B it21002106" userId="0f34aab3-719b-464a-9149-47463a2df6b4" providerId="ADAL" clId="{517CF8DE-C1B8-4038-8A1B-62F9A167183E}" dt="2024-02-20T10:28:36.346" v="189" actId="1076"/>
          <ac:picMkLst>
            <pc:docMk/>
            <pc:sldMk cId="620443293" sldId="343"/>
            <ac:picMk id="12" creationId="{2098E4CA-2904-D10D-4B7D-F014BE62F443}"/>
          </ac:picMkLst>
        </pc:picChg>
        <pc:picChg chg="add mod">
          <ac:chgData name="Herath H.M.R.B it21002106" userId="0f34aab3-719b-464a-9149-47463a2df6b4" providerId="ADAL" clId="{517CF8DE-C1B8-4038-8A1B-62F9A167183E}" dt="2024-02-20T10:28:34.274" v="188" actId="1076"/>
          <ac:picMkLst>
            <pc:docMk/>
            <pc:sldMk cId="620443293" sldId="343"/>
            <ac:picMk id="13" creationId="{D57602DC-C1CB-D10D-9F0F-F9032B512FD1}"/>
          </ac:picMkLst>
        </pc:picChg>
        <pc:picChg chg="add mod">
          <ac:chgData name="Herath H.M.R.B it21002106" userId="0f34aab3-719b-464a-9149-47463a2df6b4" providerId="ADAL" clId="{517CF8DE-C1B8-4038-8A1B-62F9A167183E}" dt="2024-02-20T10:32:04.503" v="233" actId="1076"/>
          <ac:picMkLst>
            <pc:docMk/>
            <pc:sldMk cId="620443293" sldId="343"/>
            <ac:picMk id="14" creationId="{A6F82E96-D0CF-EA0A-95FA-8D693436C7E9}"/>
          </ac:picMkLst>
        </pc:picChg>
        <pc:picChg chg="add mod">
          <ac:chgData name="Herath H.M.R.B it21002106" userId="0f34aab3-719b-464a-9149-47463a2df6b4" providerId="ADAL" clId="{517CF8DE-C1B8-4038-8A1B-62F9A167183E}" dt="2024-02-20T10:32:08.641" v="234" actId="1076"/>
          <ac:picMkLst>
            <pc:docMk/>
            <pc:sldMk cId="620443293" sldId="343"/>
            <ac:picMk id="15" creationId="{354B184A-B77E-23A6-66C3-948BE824A532}"/>
          </ac:picMkLst>
        </pc:picChg>
        <pc:picChg chg="add mod">
          <ac:chgData name="Herath H.M.R.B it21002106" userId="0f34aab3-719b-464a-9149-47463a2df6b4" providerId="ADAL" clId="{517CF8DE-C1B8-4038-8A1B-62F9A167183E}" dt="2024-02-20T10:32:11.464" v="235" actId="1076"/>
          <ac:picMkLst>
            <pc:docMk/>
            <pc:sldMk cId="620443293" sldId="343"/>
            <ac:picMk id="16" creationId="{A4DB87C0-7253-9B48-4D48-CD3D3E84DD0C}"/>
          </ac:picMkLst>
        </pc:picChg>
        <pc:picChg chg="add mod">
          <ac:chgData name="Herath H.M.R.B it21002106" userId="0f34aab3-719b-464a-9149-47463a2df6b4" providerId="ADAL" clId="{517CF8DE-C1B8-4038-8A1B-62F9A167183E}" dt="2024-02-20T10:31:12.696" v="221" actId="1076"/>
          <ac:picMkLst>
            <pc:docMk/>
            <pc:sldMk cId="620443293" sldId="343"/>
            <ac:picMk id="17" creationId="{8F0F6298-470D-BA6C-DC06-AF135D4A6149}"/>
          </ac:picMkLst>
        </pc:picChg>
        <pc:picChg chg="add mod">
          <ac:chgData name="Herath H.M.R.B it21002106" userId="0f34aab3-719b-464a-9149-47463a2df6b4" providerId="ADAL" clId="{517CF8DE-C1B8-4038-8A1B-62F9A167183E}" dt="2024-02-20T10:31:04.255" v="218" actId="1076"/>
          <ac:picMkLst>
            <pc:docMk/>
            <pc:sldMk cId="620443293" sldId="343"/>
            <ac:picMk id="18" creationId="{E6352584-CDBF-A300-B3F9-AA89CF703D44}"/>
          </ac:picMkLst>
        </pc:picChg>
        <pc:picChg chg="add mod">
          <ac:chgData name="Herath H.M.R.B it21002106" userId="0f34aab3-719b-464a-9149-47463a2df6b4" providerId="ADAL" clId="{517CF8DE-C1B8-4038-8A1B-62F9A167183E}" dt="2024-02-20T10:31:06.903" v="219" actId="1076"/>
          <ac:picMkLst>
            <pc:docMk/>
            <pc:sldMk cId="620443293" sldId="343"/>
            <ac:picMk id="19" creationId="{C02F2C2E-9978-7EB3-DFC7-B54D1979CB66}"/>
          </ac:picMkLst>
        </pc:picChg>
        <pc:picChg chg="add mod">
          <ac:chgData name="Herath H.M.R.B it21002106" userId="0f34aab3-719b-464a-9149-47463a2df6b4" providerId="ADAL" clId="{517CF8DE-C1B8-4038-8A1B-62F9A167183E}" dt="2024-02-20T10:31:18.680" v="223" actId="1076"/>
          <ac:picMkLst>
            <pc:docMk/>
            <pc:sldMk cId="620443293" sldId="343"/>
            <ac:picMk id="20" creationId="{1070362D-67DD-FA68-F019-E5442DE1E58E}"/>
          </ac:picMkLst>
        </pc:picChg>
        <pc:picChg chg="add mod">
          <ac:chgData name="Herath H.M.R.B it21002106" userId="0f34aab3-719b-464a-9149-47463a2df6b4" providerId="ADAL" clId="{517CF8DE-C1B8-4038-8A1B-62F9A167183E}" dt="2024-02-20T10:31:21.543" v="224" actId="1076"/>
          <ac:picMkLst>
            <pc:docMk/>
            <pc:sldMk cId="620443293" sldId="343"/>
            <ac:picMk id="21" creationId="{35236864-F004-36BA-E76B-50145D55D3C1}"/>
          </ac:picMkLst>
        </pc:picChg>
        <pc:picChg chg="add mod">
          <ac:chgData name="Herath H.M.R.B it21002106" userId="0f34aab3-719b-464a-9149-47463a2df6b4" providerId="ADAL" clId="{517CF8DE-C1B8-4038-8A1B-62F9A167183E}" dt="2024-02-20T10:31:09.359" v="220" actId="1076"/>
          <ac:picMkLst>
            <pc:docMk/>
            <pc:sldMk cId="620443293" sldId="343"/>
            <ac:picMk id="22" creationId="{C8EC7C89-CDA1-298F-DF73-92915307689D}"/>
          </ac:picMkLst>
        </pc:picChg>
        <pc:picChg chg="add mod">
          <ac:chgData name="Herath H.M.R.B it21002106" userId="0f34aab3-719b-464a-9149-47463a2df6b4" providerId="ADAL" clId="{517CF8DE-C1B8-4038-8A1B-62F9A167183E}" dt="2024-02-20T10:28:47.321" v="193" actId="1076"/>
          <ac:picMkLst>
            <pc:docMk/>
            <pc:sldMk cId="620443293" sldId="343"/>
            <ac:picMk id="23" creationId="{2FC32251-541E-0C08-734D-DDD667573D30}"/>
          </ac:picMkLst>
        </pc:picChg>
        <pc:picChg chg="add mod">
          <ac:chgData name="Herath H.M.R.B it21002106" userId="0f34aab3-719b-464a-9149-47463a2df6b4" providerId="ADAL" clId="{517CF8DE-C1B8-4038-8A1B-62F9A167183E}" dt="2024-02-20T10:29:45.098" v="208" actId="1076"/>
          <ac:picMkLst>
            <pc:docMk/>
            <pc:sldMk cId="620443293" sldId="343"/>
            <ac:picMk id="24" creationId="{BC8347F8-C682-01CB-F8F2-74C23949C50A}"/>
          </ac:picMkLst>
        </pc:picChg>
        <pc:picChg chg="add mod">
          <ac:chgData name="Herath H.M.R.B it21002106" userId="0f34aab3-719b-464a-9149-47463a2df6b4" providerId="ADAL" clId="{517CF8DE-C1B8-4038-8A1B-62F9A167183E}" dt="2024-02-20T10:31:15.824" v="222" actId="1076"/>
          <ac:picMkLst>
            <pc:docMk/>
            <pc:sldMk cId="620443293" sldId="343"/>
            <ac:picMk id="25" creationId="{65609C76-AFF3-E6F9-58C2-0BDC99601363}"/>
          </ac:picMkLst>
        </pc:picChg>
        <pc:picChg chg="add mod">
          <ac:chgData name="Herath H.M.R.B it21002106" userId="0f34aab3-719b-464a-9149-47463a2df6b4" providerId="ADAL" clId="{517CF8DE-C1B8-4038-8A1B-62F9A167183E}" dt="2024-02-20T10:31:45.192" v="228" actId="1076"/>
          <ac:picMkLst>
            <pc:docMk/>
            <pc:sldMk cId="620443293" sldId="343"/>
            <ac:picMk id="26" creationId="{EA1526E6-F5EC-14F1-C22A-1A26306015E2}"/>
          </ac:picMkLst>
        </pc:picChg>
        <pc:picChg chg="add mod">
          <ac:chgData name="Herath H.M.R.B it21002106" userId="0f34aab3-719b-464a-9149-47463a2df6b4" providerId="ADAL" clId="{517CF8DE-C1B8-4038-8A1B-62F9A167183E}" dt="2024-02-20T10:31:49.847" v="230" actId="1076"/>
          <ac:picMkLst>
            <pc:docMk/>
            <pc:sldMk cId="620443293" sldId="343"/>
            <ac:picMk id="27" creationId="{9C52ACB2-1B26-EBBB-4658-0DF0C788EA6B}"/>
          </ac:picMkLst>
        </pc:picChg>
        <pc:picChg chg="add mod">
          <ac:chgData name="Herath H.M.R.B it21002106" userId="0f34aab3-719b-464a-9149-47463a2df6b4" providerId="ADAL" clId="{517CF8DE-C1B8-4038-8A1B-62F9A167183E}" dt="2024-02-20T10:31:53.707" v="232" actId="1076"/>
          <ac:picMkLst>
            <pc:docMk/>
            <pc:sldMk cId="620443293" sldId="343"/>
            <ac:picMk id="28" creationId="{3EEF831C-F0C7-DFDE-CBDA-D45082261DDB}"/>
          </ac:picMkLst>
        </pc:picChg>
      </pc:sldChg>
      <pc:sldChg chg="modSp mod">
        <pc:chgData name="Herath H.M.R.B it21002106" userId="0f34aab3-719b-464a-9149-47463a2df6b4" providerId="ADAL" clId="{517CF8DE-C1B8-4038-8A1B-62F9A167183E}" dt="2024-02-20T17:45:10.861" v="627" actId="1076"/>
        <pc:sldMkLst>
          <pc:docMk/>
          <pc:sldMk cId="2179580765" sldId="352"/>
        </pc:sldMkLst>
        <pc:spChg chg="mod">
          <ac:chgData name="Herath H.M.R.B it21002106" userId="0f34aab3-719b-464a-9149-47463a2df6b4" providerId="ADAL" clId="{517CF8DE-C1B8-4038-8A1B-62F9A167183E}" dt="2024-02-20T17:45:10.861" v="627" actId="1076"/>
          <ac:spMkLst>
            <pc:docMk/>
            <pc:sldMk cId="2179580765" sldId="352"/>
            <ac:spMk id="8" creationId="{58E99236-C44A-DB58-8B8A-4A3476A01C39}"/>
          </ac:spMkLst>
        </pc:spChg>
      </pc:sldChg>
      <pc:sldChg chg="modSp mod">
        <pc:chgData name="Herath H.M.R.B it21002106" userId="0f34aab3-719b-464a-9149-47463a2df6b4" providerId="ADAL" clId="{517CF8DE-C1B8-4038-8A1B-62F9A167183E}" dt="2024-02-20T17:45:10.118" v="626" actId="1076"/>
        <pc:sldMkLst>
          <pc:docMk/>
          <pc:sldMk cId="1915797752" sldId="353"/>
        </pc:sldMkLst>
        <pc:spChg chg="mod">
          <ac:chgData name="Herath H.M.R.B it21002106" userId="0f34aab3-719b-464a-9149-47463a2df6b4" providerId="ADAL" clId="{517CF8DE-C1B8-4038-8A1B-62F9A167183E}" dt="2024-02-20T17:44:59.743" v="621" actId="1076"/>
          <ac:spMkLst>
            <pc:docMk/>
            <pc:sldMk cId="1915797752" sldId="353"/>
            <ac:spMk id="52" creationId="{5EAC94D1-7A88-2C79-6FF6-4E88FD5A2F43}"/>
          </ac:spMkLst>
        </pc:spChg>
        <pc:spChg chg="mod">
          <ac:chgData name="Herath H.M.R.B it21002106" userId="0f34aab3-719b-464a-9149-47463a2df6b4" providerId="ADAL" clId="{517CF8DE-C1B8-4038-8A1B-62F9A167183E}" dt="2024-02-20T17:45:09.477" v="624" actId="1076"/>
          <ac:spMkLst>
            <pc:docMk/>
            <pc:sldMk cId="1915797752" sldId="353"/>
            <ac:spMk id="60" creationId="{7B890146-B0B4-90CE-2E34-D115846B0DC2}"/>
          </ac:spMkLst>
        </pc:spChg>
        <pc:spChg chg="mod">
          <ac:chgData name="Herath H.M.R.B it21002106" userId="0f34aab3-719b-464a-9149-47463a2df6b4" providerId="ADAL" clId="{517CF8DE-C1B8-4038-8A1B-62F9A167183E}" dt="2024-02-20T17:45:10.118" v="626" actId="1076"/>
          <ac:spMkLst>
            <pc:docMk/>
            <pc:sldMk cId="1915797752" sldId="353"/>
            <ac:spMk id="67" creationId="{0B249954-F67C-0BAA-4D14-CE43034C6B7B}"/>
          </ac:spMkLst>
        </pc:spChg>
        <pc:spChg chg="mod">
          <ac:chgData name="Herath H.M.R.B it21002106" userId="0f34aab3-719b-464a-9149-47463a2df6b4" providerId="ADAL" clId="{517CF8DE-C1B8-4038-8A1B-62F9A167183E}" dt="2024-02-20T17:45:09.141" v="623" actId="1076"/>
          <ac:spMkLst>
            <pc:docMk/>
            <pc:sldMk cId="1915797752" sldId="353"/>
            <ac:spMk id="83" creationId="{D164E49C-9BC7-8A5A-1952-1FA78B5D0D83}"/>
          </ac:spMkLst>
        </pc:spChg>
        <pc:spChg chg="mod">
          <ac:chgData name="Herath H.M.R.B it21002106" userId="0f34aab3-719b-464a-9149-47463a2df6b4" providerId="ADAL" clId="{517CF8DE-C1B8-4038-8A1B-62F9A167183E}" dt="2024-02-20T17:45:08.582" v="622" actId="1076"/>
          <ac:spMkLst>
            <pc:docMk/>
            <pc:sldMk cId="1915797752" sldId="353"/>
            <ac:spMk id="98" creationId="{72A93AF4-1AEF-1D2C-944D-A44F4CC9C6B2}"/>
          </ac:spMkLst>
        </pc:spChg>
        <pc:grpChg chg="mod">
          <ac:chgData name="Herath H.M.R.B it21002106" userId="0f34aab3-719b-464a-9149-47463a2df6b4" providerId="ADAL" clId="{517CF8DE-C1B8-4038-8A1B-62F9A167183E}" dt="2024-02-20T17:45:09.783" v="625" actId="1076"/>
          <ac:grpSpMkLst>
            <pc:docMk/>
            <pc:sldMk cId="1915797752" sldId="353"/>
            <ac:grpSpMk id="84" creationId="{70E5545B-F18B-1E9E-8144-52B02F5E99D1}"/>
          </ac:grpSpMkLst>
        </pc:grpChg>
      </pc:sldChg>
      <pc:sldChg chg="modSp mod">
        <pc:chgData name="Herath H.M.R.B it21002106" userId="0f34aab3-719b-464a-9149-47463a2df6b4" providerId="ADAL" clId="{517CF8DE-C1B8-4038-8A1B-62F9A167183E}" dt="2024-02-20T15:48:38.396" v="393" actId="1076"/>
        <pc:sldMkLst>
          <pc:docMk/>
          <pc:sldMk cId="2441233241" sldId="355"/>
        </pc:sldMkLst>
        <pc:picChg chg="mod">
          <ac:chgData name="Herath H.M.R.B it21002106" userId="0f34aab3-719b-464a-9149-47463a2df6b4" providerId="ADAL" clId="{517CF8DE-C1B8-4038-8A1B-62F9A167183E}" dt="2024-02-20T15:48:38.396" v="393" actId="1076"/>
          <ac:picMkLst>
            <pc:docMk/>
            <pc:sldMk cId="2441233241" sldId="355"/>
            <ac:picMk id="6" creationId="{E9F6C84C-B321-1CBC-3995-2A865F3B60D7}"/>
          </ac:picMkLst>
        </pc:picChg>
      </pc:sldChg>
      <pc:sldChg chg="add del">
        <pc:chgData name="Herath H.M.R.B it21002106" userId="0f34aab3-719b-464a-9149-47463a2df6b4" providerId="ADAL" clId="{517CF8DE-C1B8-4038-8A1B-62F9A167183E}" dt="2024-02-20T16:16:33.161" v="421"/>
        <pc:sldMkLst>
          <pc:docMk/>
          <pc:sldMk cId="2380368661" sldId="356"/>
        </pc:sldMkLst>
      </pc:sldChg>
      <pc:sldChg chg="modSp add mod">
        <pc:chgData name="Herath H.M.R.B it21002106" userId="0f34aab3-719b-464a-9149-47463a2df6b4" providerId="ADAL" clId="{517CF8DE-C1B8-4038-8A1B-62F9A167183E}" dt="2024-02-20T17:48:51.469" v="635" actId="5793"/>
        <pc:sldMkLst>
          <pc:docMk/>
          <pc:sldMk cId="2988319207" sldId="356"/>
        </pc:sldMkLst>
        <pc:spChg chg="mod">
          <ac:chgData name="Herath H.M.R.B it21002106" userId="0f34aab3-719b-464a-9149-47463a2df6b4" providerId="ADAL" clId="{517CF8DE-C1B8-4038-8A1B-62F9A167183E}" dt="2024-02-20T17:28:17.805" v="542" actId="20577"/>
          <ac:spMkLst>
            <pc:docMk/>
            <pc:sldMk cId="2988319207" sldId="356"/>
            <ac:spMk id="1178" creationId="{13E05B32-D210-2127-3FDF-3DBC7A7CD8CE}"/>
          </ac:spMkLst>
        </pc:spChg>
        <pc:spChg chg="mod">
          <ac:chgData name="Herath H.M.R.B it21002106" userId="0f34aab3-719b-464a-9149-47463a2df6b4" providerId="ADAL" clId="{517CF8DE-C1B8-4038-8A1B-62F9A167183E}" dt="2024-02-20T17:48:51.469" v="635" actId="5793"/>
          <ac:spMkLst>
            <pc:docMk/>
            <pc:sldMk cId="2988319207" sldId="356"/>
            <ac:spMk id="1179" creationId="{01935AD8-7E03-21ED-7C92-A713EDA7617F}"/>
          </ac:spMkLst>
        </pc:spChg>
      </pc:sldChg>
      <pc:sldMasterChg chg="delSldLayout">
        <pc:chgData name="Herath H.M.R.B it21002106" userId="0f34aab3-719b-464a-9149-47463a2df6b4" providerId="ADAL" clId="{517CF8DE-C1B8-4038-8A1B-62F9A167183E}" dt="2024-02-20T15:50:50.643" v="394" actId="47"/>
        <pc:sldMasterMkLst>
          <pc:docMk/>
          <pc:sldMasterMk cId="0" sldId="2147483673"/>
        </pc:sldMasterMkLst>
        <pc:sldLayoutChg chg="del">
          <pc:chgData name="Herath H.M.R.B it21002106" userId="0f34aab3-719b-464a-9149-47463a2df6b4" providerId="ADAL" clId="{517CF8DE-C1B8-4038-8A1B-62F9A167183E}" dt="2024-02-20T15:50:50.643" v="394" actId="47"/>
          <pc:sldLayoutMkLst>
            <pc:docMk/>
            <pc:sldMasterMk cId="0" sldId="2147483673"/>
            <pc:sldLayoutMk cId="0" sldId="2147483661"/>
          </pc:sldLayoutMkLst>
        </pc:sldLayoutChg>
      </pc:sldMasterChg>
    </pc:docChg>
  </pc:docChgLst>
  <pc:docChgLst>
    <pc:chgData name="Herath M.H.S.M it21114144" userId="S::it21114144@my.sliit.lk::24c3fd63-6510-43a6-8c18-21ba48ab8f3e" providerId="AD" clId="Web-{1C87F804-D8CA-6735-8F56-B0F4C3865B48}"/>
    <pc:docChg chg="addSld delSld modSld sldOrd">
      <pc:chgData name="Herath M.H.S.M it21114144" userId="S::it21114144@my.sliit.lk::24c3fd63-6510-43a6-8c18-21ba48ab8f3e" providerId="AD" clId="Web-{1C87F804-D8CA-6735-8F56-B0F4C3865B48}" dt="2024-09-08T09:08:18.848" v="56"/>
      <pc:docMkLst>
        <pc:docMk/>
      </pc:docMkLst>
      <pc:sldChg chg="delSp modSp">
        <pc:chgData name="Herath M.H.S.M it21114144" userId="S::it21114144@my.sliit.lk::24c3fd63-6510-43a6-8c18-21ba48ab8f3e" providerId="AD" clId="Web-{1C87F804-D8CA-6735-8F56-B0F4C3865B48}" dt="2024-09-08T08:57:24.315" v="7" actId="1076"/>
        <pc:sldMkLst>
          <pc:docMk/>
          <pc:sldMk cId="60335837" sldId="298"/>
        </pc:sldMkLst>
        <pc:spChg chg="mod">
          <ac:chgData name="Herath M.H.S.M it21114144" userId="S::it21114144@my.sliit.lk::24c3fd63-6510-43a6-8c18-21ba48ab8f3e" providerId="AD" clId="Web-{1C87F804-D8CA-6735-8F56-B0F4C3865B48}" dt="2024-09-08T08:57:24.315" v="7" actId="1076"/>
          <ac:spMkLst>
            <pc:docMk/>
            <pc:sldMk cId="60335837" sldId="298"/>
            <ac:spMk id="326" creationId="{708F00AF-DF85-486B-791C-A479FEBE2E15}"/>
          </ac:spMkLst>
        </pc:spChg>
        <pc:spChg chg="mod">
          <ac:chgData name="Herath M.H.S.M it21114144" userId="S::it21114144@my.sliit.lk::24c3fd63-6510-43a6-8c18-21ba48ab8f3e" providerId="AD" clId="Web-{1C87F804-D8CA-6735-8F56-B0F4C3865B48}" dt="2024-09-08T08:57:01.064" v="1" actId="14100"/>
          <ac:spMkLst>
            <pc:docMk/>
            <pc:sldMk cId="60335837" sldId="298"/>
            <ac:spMk id="327" creationId="{7CC5B9DD-F0C5-8429-4940-9D536E04F455}"/>
          </ac:spMkLst>
        </pc:spChg>
        <pc:picChg chg="del">
          <ac:chgData name="Herath M.H.S.M it21114144" userId="S::it21114144@my.sliit.lk::24c3fd63-6510-43a6-8c18-21ba48ab8f3e" providerId="AD" clId="Web-{1C87F804-D8CA-6735-8F56-B0F4C3865B48}" dt="2024-09-08T08:57:10.424" v="2"/>
          <ac:picMkLst>
            <pc:docMk/>
            <pc:sldMk cId="60335837" sldId="298"/>
            <ac:picMk id="10" creationId="{DA67C359-5916-45F0-388C-6FA18C2C88AD}"/>
          </ac:picMkLst>
        </pc:picChg>
      </pc:sldChg>
      <pc:sldChg chg="ord">
        <pc:chgData name="Herath M.H.S.M it21114144" userId="S::it21114144@my.sliit.lk::24c3fd63-6510-43a6-8c18-21ba48ab8f3e" providerId="AD" clId="Web-{1C87F804-D8CA-6735-8F56-B0F4C3865B48}" dt="2024-09-08T09:01:39.087" v="38"/>
        <pc:sldMkLst>
          <pc:docMk/>
          <pc:sldMk cId="2731685605" sldId="302"/>
        </pc:sldMkLst>
      </pc:sldChg>
      <pc:sldChg chg="delSp modSp">
        <pc:chgData name="Herath M.H.S.M it21114144" userId="S::it21114144@my.sliit.lk::24c3fd63-6510-43a6-8c18-21ba48ab8f3e" providerId="AD" clId="Web-{1C87F804-D8CA-6735-8F56-B0F4C3865B48}" dt="2024-09-08T08:59:28.475" v="16" actId="1076"/>
        <pc:sldMkLst>
          <pc:docMk/>
          <pc:sldMk cId="3353620771" sldId="303"/>
        </pc:sldMkLst>
        <pc:spChg chg="mod">
          <ac:chgData name="Herath M.H.S.M it21114144" userId="S::it21114144@my.sliit.lk::24c3fd63-6510-43a6-8c18-21ba48ab8f3e" providerId="AD" clId="Web-{1C87F804-D8CA-6735-8F56-B0F4C3865B48}" dt="2024-09-08T08:59:23.803" v="14" actId="20577"/>
          <ac:spMkLst>
            <pc:docMk/>
            <pc:sldMk cId="3353620771" sldId="303"/>
            <ac:spMk id="19" creationId="{C4E39114-D1E5-7970-C78F-D74C1B55558E}"/>
          </ac:spMkLst>
        </pc:spChg>
        <pc:spChg chg="mod">
          <ac:chgData name="Herath M.H.S.M it21114144" userId="S::it21114144@my.sliit.lk::24c3fd63-6510-43a6-8c18-21ba48ab8f3e" providerId="AD" clId="Web-{1C87F804-D8CA-6735-8F56-B0F4C3865B48}" dt="2024-09-08T08:58:03.566" v="12" actId="1076"/>
          <ac:spMkLst>
            <pc:docMk/>
            <pc:sldMk cId="3353620771" sldId="303"/>
            <ac:spMk id="688" creationId="{9DDCF250-8940-318E-C23E-EECAB51D56BE}"/>
          </ac:spMkLst>
        </pc:spChg>
        <pc:grpChg chg="mod">
          <ac:chgData name="Herath M.H.S.M it21114144" userId="S::it21114144@my.sliit.lk::24c3fd63-6510-43a6-8c18-21ba48ab8f3e" providerId="AD" clId="Web-{1C87F804-D8CA-6735-8F56-B0F4C3865B48}" dt="2024-09-08T08:59:28.475" v="16" actId="1076"/>
          <ac:grpSpMkLst>
            <pc:docMk/>
            <pc:sldMk cId="3353620771" sldId="303"/>
            <ac:grpSpMk id="24" creationId="{641BF117-12E7-00F6-63BC-092E23D1FE90}"/>
          </ac:grpSpMkLst>
        </pc:grpChg>
        <pc:grpChg chg="del">
          <ac:chgData name="Herath M.H.S.M it21114144" userId="S::it21114144@my.sliit.lk::24c3fd63-6510-43a6-8c18-21ba48ab8f3e" providerId="AD" clId="Web-{1C87F804-D8CA-6735-8F56-B0F4C3865B48}" dt="2024-09-08T08:59:24.271" v="15"/>
          <ac:grpSpMkLst>
            <pc:docMk/>
            <pc:sldMk cId="3353620771" sldId="303"/>
            <ac:grpSpMk id="29" creationId="{6CDE5D94-A78A-A5EC-BE0B-1BF19EEAE331}"/>
          </ac:grpSpMkLst>
        </pc:grpChg>
      </pc:sldChg>
      <pc:sldChg chg="add">
        <pc:chgData name="Herath M.H.S.M it21114144" userId="S::it21114144@my.sliit.lk::24c3fd63-6510-43a6-8c18-21ba48ab8f3e" providerId="AD" clId="Web-{1C87F804-D8CA-6735-8F56-B0F4C3865B48}" dt="2024-09-08T09:07:08.049" v="52"/>
        <pc:sldMkLst>
          <pc:docMk/>
          <pc:sldMk cId="2895540582" sldId="347"/>
        </pc:sldMkLst>
      </pc:sldChg>
      <pc:sldChg chg="delSp">
        <pc:chgData name="Herath M.H.S.M it21114144" userId="S::it21114144@my.sliit.lk::24c3fd63-6510-43a6-8c18-21ba48ab8f3e" providerId="AD" clId="Web-{1C87F804-D8CA-6735-8F56-B0F4C3865B48}" dt="2024-09-08T08:59:40.084" v="20"/>
        <pc:sldMkLst>
          <pc:docMk/>
          <pc:sldMk cId="1209844534" sldId="368"/>
        </pc:sldMkLst>
        <pc:picChg chg="del">
          <ac:chgData name="Herath M.H.S.M it21114144" userId="S::it21114144@my.sliit.lk::24c3fd63-6510-43a6-8c18-21ba48ab8f3e" providerId="AD" clId="Web-{1C87F804-D8CA-6735-8F56-B0F4C3865B48}" dt="2024-09-08T08:59:37.178" v="18"/>
          <ac:picMkLst>
            <pc:docMk/>
            <pc:sldMk cId="1209844534" sldId="368"/>
            <ac:picMk id="22" creationId="{3F13C1B0-3452-B2DE-B511-B4F412F15C49}"/>
          </ac:picMkLst>
        </pc:picChg>
        <pc:picChg chg="del">
          <ac:chgData name="Herath M.H.S.M it21114144" userId="S::it21114144@my.sliit.lk::24c3fd63-6510-43a6-8c18-21ba48ab8f3e" providerId="AD" clId="Web-{1C87F804-D8CA-6735-8F56-B0F4C3865B48}" dt="2024-09-08T08:59:37.147" v="17"/>
          <ac:picMkLst>
            <pc:docMk/>
            <pc:sldMk cId="1209844534" sldId="368"/>
            <ac:picMk id="24" creationId="{9419D46F-7972-BA66-47F5-A2B3656033F1}"/>
          </ac:picMkLst>
        </pc:picChg>
        <pc:picChg chg="del">
          <ac:chgData name="Herath M.H.S.M it21114144" userId="S::it21114144@my.sliit.lk::24c3fd63-6510-43a6-8c18-21ba48ab8f3e" providerId="AD" clId="Web-{1C87F804-D8CA-6735-8F56-B0F4C3865B48}" dt="2024-09-08T08:59:38.787" v="19"/>
          <ac:picMkLst>
            <pc:docMk/>
            <pc:sldMk cId="1209844534" sldId="368"/>
            <ac:picMk id="28" creationId="{AD8FD856-6327-F75E-7921-0AFB77543BCF}"/>
          </ac:picMkLst>
        </pc:picChg>
        <pc:picChg chg="del">
          <ac:chgData name="Herath M.H.S.M it21114144" userId="S::it21114144@my.sliit.lk::24c3fd63-6510-43a6-8c18-21ba48ab8f3e" providerId="AD" clId="Web-{1C87F804-D8CA-6735-8F56-B0F4C3865B48}" dt="2024-09-08T08:59:40.084" v="20"/>
          <ac:picMkLst>
            <pc:docMk/>
            <pc:sldMk cId="1209844534" sldId="368"/>
            <ac:picMk id="30" creationId="{5A523488-7B07-D96E-C2E6-E670AEB55207}"/>
          </ac:picMkLst>
        </pc:picChg>
      </pc:sldChg>
      <pc:sldChg chg="del">
        <pc:chgData name="Herath M.H.S.M it21114144" userId="S::it21114144@my.sliit.lk::24c3fd63-6510-43a6-8c18-21ba48ab8f3e" providerId="AD" clId="Web-{1C87F804-D8CA-6735-8F56-B0F4C3865B48}" dt="2024-09-08T08:59:48.116" v="21"/>
        <pc:sldMkLst>
          <pc:docMk/>
          <pc:sldMk cId="1129809869" sldId="369"/>
        </pc:sldMkLst>
      </pc:sldChg>
      <pc:sldChg chg="addSp delSp modSp">
        <pc:chgData name="Herath M.H.S.M it21114144" userId="S::it21114144@my.sliit.lk::24c3fd63-6510-43a6-8c18-21ba48ab8f3e" providerId="AD" clId="Web-{1C87F804-D8CA-6735-8F56-B0F4C3865B48}" dt="2024-09-08T09:08:18.848" v="56"/>
        <pc:sldMkLst>
          <pc:docMk/>
          <pc:sldMk cId="530810664" sldId="370"/>
        </pc:sldMkLst>
        <pc:spChg chg="mod">
          <ac:chgData name="Herath M.H.S.M it21114144" userId="S::it21114144@my.sliit.lk::24c3fd63-6510-43a6-8c18-21ba48ab8f3e" providerId="AD" clId="Web-{1C87F804-D8CA-6735-8F56-B0F4C3865B48}" dt="2024-09-08T08:59:59.022" v="25" actId="1076"/>
          <ac:spMkLst>
            <pc:docMk/>
            <pc:sldMk cId="530810664" sldId="370"/>
            <ac:spMk id="9" creationId="{CA59102F-25A3-A04D-F143-4350C6EAD9DD}"/>
          </ac:spMkLst>
        </pc:spChg>
        <pc:picChg chg="del">
          <ac:chgData name="Herath M.H.S.M it21114144" userId="S::it21114144@my.sliit.lk::24c3fd63-6510-43a6-8c18-21ba48ab8f3e" providerId="AD" clId="Web-{1C87F804-D8CA-6735-8F56-B0F4C3865B48}" dt="2024-09-08T08:59:54.397" v="24"/>
          <ac:picMkLst>
            <pc:docMk/>
            <pc:sldMk cId="530810664" sldId="370"/>
            <ac:picMk id="2" creationId="{6AC8ACB3-D61F-41CC-84B0-4CA073ECB002}"/>
          </ac:picMkLst>
        </pc:picChg>
        <pc:picChg chg="add del mod">
          <ac:chgData name="Herath M.H.S.M it21114144" userId="S::it21114144@my.sliit.lk::24c3fd63-6510-43a6-8c18-21ba48ab8f3e" providerId="AD" clId="Web-{1C87F804-D8CA-6735-8F56-B0F4C3865B48}" dt="2024-09-08T09:08:18.848" v="56"/>
          <ac:picMkLst>
            <pc:docMk/>
            <pc:sldMk cId="530810664" sldId="370"/>
            <ac:picMk id="6" creationId="{2238EBCB-26D5-74B1-8602-25FE12ED9394}"/>
          </ac:picMkLst>
        </pc:picChg>
        <pc:picChg chg="del">
          <ac:chgData name="Herath M.H.S.M it21114144" userId="S::it21114144@my.sliit.lk::24c3fd63-6510-43a6-8c18-21ba48ab8f3e" providerId="AD" clId="Web-{1C87F804-D8CA-6735-8F56-B0F4C3865B48}" dt="2024-09-08T08:59:51.569" v="22"/>
          <ac:picMkLst>
            <pc:docMk/>
            <pc:sldMk cId="530810664" sldId="370"/>
            <ac:picMk id="8" creationId="{38594025-02B9-990C-AC13-F8A74025740D}"/>
          </ac:picMkLst>
        </pc:picChg>
        <pc:picChg chg="del">
          <ac:chgData name="Herath M.H.S.M it21114144" userId="S::it21114144@my.sliit.lk::24c3fd63-6510-43a6-8c18-21ba48ab8f3e" providerId="AD" clId="Web-{1C87F804-D8CA-6735-8F56-B0F4C3865B48}" dt="2024-09-08T08:59:53.444" v="23"/>
          <ac:picMkLst>
            <pc:docMk/>
            <pc:sldMk cId="530810664" sldId="370"/>
            <ac:picMk id="12" creationId="{817CF96F-283B-D31E-108D-A4FD220DFF54}"/>
          </ac:picMkLst>
        </pc:picChg>
      </pc:sldChg>
      <pc:sldChg chg="addSp delSp modSp">
        <pc:chgData name="Herath M.H.S.M it21114144" userId="S::it21114144@my.sliit.lk::24c3fd63-6510-43a6-8c18-21ba48ab8f3e" providerId="AD" clId="Web-{1C87F804-D8CA-6735-8F56-B0F4C3865B48}" dt="2024-09-08T09:06:16.736" v="51" actId="1076"/>
        <pc:sldMkLst>
          <pc:docMk/>
          <pc:sldMk cId="3127455380" sldId="378"/>
        </pc:sldMkLst>
        <pc:spChg chg="add del">
          <ac:chgData name="Herath M.H.S.M it21114144" userId="S::it21114144@my.sliit.lk::24c3fd63-6510-43a6-8c18-21ba48ab8f3e" providerId="AD" clId="Web-{1C87F804-D8CA-6735-8F56-B0F4C3865B48}" dt="2024-09-08T09:01:43.713" v="42"/>
          <ac:spMkLst>
            <pc:docMk/>
            <pc:sldMk cId="3127455380" sldId="378"/>
            <ac:spMk id="7" creationId="{0706CFF5-8B36-5F3A-9739-EA549B9AFC97}"/>
          </ac:spMkLst>
        </pc:spChg>
        <pc:spChg chg="add del mod">
          <ac:chgData name="Herath M.H.S.M it21114144" userId="S::it21114144@my.sliit.lk::24c3fd63-6510-43a6-8c18-21ba48ab8f3e" providerId="AD" clId="Web-{1C87F804-D8CA-6735-8F56-B0F4C3865B48}" dt="2024-09-08T09:02:14.479" v="44" actId="20577"/>
          <ac:spMkLst>
            <pc:docMk/>
            <pc:sldMk cId="3127455380" sldId="378"/>
            <ac:spMk id="8" creationId="{A5282DEE-B201-C132-B0E2-5B2465E2BBE0}"/>
          </ac:spMkLst>
        </pc:spChg>
        <pc:spChg chg="mod">
          <ac:chgData name="Herath M.H.S.M it21114144" userId="S::it21114144@my.sliit.lk::24c3fd63-6510-43a6-8c18-21ba48ab8f3e" providerId="AD" clId="Web-{1C87F804-D8CA-6735-8F56-B0F4C3865B48}" dt="2024-09-08T09:02:35.480" v="48" actId="20577"/>
          <ac:spMkLst>
            <pc:docMk/>
            <pc:sldMk cId="3127455380" sldId="378"/>
            <ac:spMk id="10" creationId="{DBA68275-459A-83AD-F0A3-AA2300A0908A}"/>
          </ac:spMkLst>
        </pc:spChg>
        <pc:spChg chg="mod">
          <ac:chgData name="Herath M.H.S.M it21114144" userId="S::it21114144@my.sliit.lk::24c3fd63-6510-43a6-8c18-21ba48ab8f3e" providerId="AD" clId="Web-{1C87F804-D8CA-6735-8F56-B0F4C3865B48}" dt="2024-09-08T09:06:16.736" v="51" actId="1076"/>
          <ac:spMkLst>
            <pc:docMk/>
            <pc:sldMk cId="3127455380" sldId="378"/>
            <ac:spMk id="12" creationId="{C5C3FF99-F360-DFA5-DA68-2F129F2704D6}"/>
          </ac:spMkLst>
        </pc:spChg>
      </pc:sldChg>
      <pc:sldChg chg="modSp new">
        <pc:chgData name="Herath M.H.S.M it21114144" userId="S::it21114144@my.sliit.lk::24c3fd63-6510-43a6-8c18-21ba48ab8f3e" providerId="AD" clId="Web-{1C87F804-D8CA-6735-8F56-B0F4C3865B48}" dt="2024-09-08T09:00:37.680" v="32" actId="14100"/>
        <pc:sldMkLst>
          <pc:docMk/>
          <pc:sldMk cId="2089452229" sldId="421"/>
        </pc:sldMkLst>
        <pc:spChg chg="mod">
          <ac:chgData name="Herath M.H.S.M it21114144" userId="S::it21114144@my.sliit.lk::24c3fd63-6510-43a6-8c18-21ba48ab8f3e" providerId="AD" clId="Web-{1C87F804-D8CA-6735-8F56-B0F4C3865B48}" dt="2024-09-08T09:00:37.680" v="32" actId="14100"/>
          <ac:spMkLst>
            <pc:docMk/>
            <pc:sldMk cId="2089452229" sldId="421"/>
            <ac:spMk id="2" creationId="{F1C82F0A-26B9-B8B6-7F10-ADAFA785BECD}"/>
          </ac:spMkLst>
        </pc:spChg>
      </pc:sldChg>
      <pc:sldChg chg="modSp add replId">
        <pc:chgData name="Herath M.H.S.M it21114144" userId="S::it21114144@my.sliit.lk::24c3fd63-6510-43a6-8c18-21ba48ab8f3e" providerId="AD" clId="Web-{1C87F804-D8CA-6735-8F56-B0F4C3865B48}" dt="2024-09-08T09:01:04.290" v="36" actId="20577"/>
        <pc:sldMkLst>
          <pc:docMk/>
          <pc:sldMk cId="771892909" sldId="422"/>
        </pc:sldMkLst>
        <pc:spChg chg="mod">
          <ac:chgData name="Herath M.H.S.M it21114144" userId="S::it21114144@my.sliit.lk::24c3fd63-6510-43a6-8c18-21ba48ab8f3e" providerId="AD" clId="Web-{1C87F804-D8CA-6735-8F56-B0F4C3865B48}" dt="2024-09-08T09:01:04.290" v="36" actId="20577"/>
          <ac:spMkLst>
            <pc:docMk/>
            <pc:sldMk cId="771892909" sldId="422"/>
            <ac:spMk id="2" creationId="{F1C82F0A-26B9-B8B6-7F10-ADAFA785BECD}"/>
          </ac:spMkLst>
        </pc:spChg>
      </pc:sldChg>
    </pc:docChg>
  </pc:docChgLst>
  <pc:docChgLst>
    <pc:chgData name="Herath M.H.S.M it21114144" userId="S::it21114144@my.sliit.lk::24c3fd63-6510-43a6-8c18-21ba48ab8f3e" providerId="AD" clId="Web-{F86E7A18-ED74-ACDC-7CD7-E3B16773AA03}"/>
    <pc:docChg chg="addSld delSld modSld sldOrd">
      <pc:chgData name="Herath M.H.S.M it21114144" userId="S::it21114144@my.sliit.lk::24c3fd63-6510-43a6-8c18-21ba48ab8f3e" providerId="AD" clId="Web-{F86E7A18-ED74-ACDC-7CD7-E3B16773AA03}" dt="2024-05-03T12:04:27.137" v="162"/>
      <pc:docMkLst>
        <pc:docMk/>
      </pc:docMkLst>
      <pc:sldChg chg="addSp delSp modSp ord">
        <pc:chgData name="Herath M.H.S.M it21114144" userId="S::it21114144@my.sliit.lk::24c3fd63-6510-43a6-8c18-21ba48ab8f3e" providerId="AD" clId="Web-{F86E7A18-ED74-ACDC-7CD7-E3B16773AA03}" dt="2024-05-03T11:59:24.277" v="154"/>
        <pc:sldMkLst>
          <pc:docMk/>
          <pc:sldMk cId="2731685605" sldId="302"/>
        </pc:sldMkLst>
        <pc:spChg chg="mod">
          <ac:chgData name="Herath M.H.S.M it21114144" userId="S::it21114144@my.sliit.lk::24c3fd63-6510-43a6-8c18-21ba48ab8f3e" providerId="AD" clId="Web-{F86E7A18-ED74-ACDC-7CD7-E3B16773AA03}" dt="2024-05-03T11:38:34.646" v="55" actId="1076"/>
          <ac:spMkLst>
            <pc:docMk/>
            <pc:sldMk cId="2731685605" sldId="302"/>
            <ac:spMk id="507" creationId="{A9674429-A376-AF7D-84D4-93E1487D7D32}"/>
          </ac:spMkLst>
        </pc:spChg>
        <pc:picChg chg="add del mod">
          <ac:chgData name="Herath M.H.S.M it21114144" userId="S::it21114144@my.sliit.lk::24c3fd63-6510-43a6-8c18-21ba48ab8f3e" providerId="AD" clId="Web-{F86E7A18-ED74-ACDC-7CD7-E3B16773AA03}" dt="2024-05-03T11:39:32.255" v="59"/>
          <ac:picMkLst>
            <pc:docMk/>
            <pc:sldMk cId="2731685605" sldId="302"/>
            <ac:picMk id="3" creationId="{1D86DB5D-8F1E-4269-EFF9-4CF6425768C5}"/>
          </ac:picMkLst>
        </pc:picChg>
        <pc:picChg chg="del">
          <ac:chgData name="Herath M.H.S.M it21114144" userId="S::it21114144@my.sliit.lk::24c3fd63-6510-43a6-8c18-21ba48ab8f3e" providerId="AD" clId="Web-{F86E7A18-ED74-ACDC-7CD7-E3B16773AA03}" dt="2024-05-03T11:37:53.927" v="48"/>
          <ac:picMkLst>
            <pc:docMk/>
            <pc:sldMk cId="2731685605" sldId="302"/>
            <ac:picMk id="4" creationId="{490181C9-D578-3F02-10DB-6D15ECE2E21E}"/>
          </ac:picMkLst>
        </pc:picChg>
        <pc:picChg chg="add del mod modCrop">
          <ac:chgData name="Herath M.H.S.M it21114144" userId="S::it21114144@my.sliit.lk::24c3fd63-6510-43a6-8c18-21ba48ab8f3e" providerId="AD" clId="Web-{F86E7A18-ED74-ACDC-7CD7-E3B16773AA03}" dt="2024-05-03T11:41:22.553" v="72"/>
          <ac:picMkLst>
            <pc:docMk/>
            <pc:sldMk cId="2731685605" sldId="302"/>
            <ac:picMk id="5" creationId="{CD2971A0-E009-D54C-527C-A10D80FFF7F5}"/>
          </ac:picMkLst>
        </pc:picChg>
        <pc:picChg chg="add mod">
          <ac:chgData name="Herath M.H.S.M it21114144" userId="S::it21114144@my.sliit.lk::24c3fd63-6510-43a6-8c18-21ba48ab8f3e" providerId="AD" clId="Web-{F86E7A18-ED74-ACDC-7CD7-E3B16773AA03}" dt="2024-05-03T11:42:00.287" v="83" actId="1076"/>
          <ac:picMkLst>
            <pc:docMk/>
            <pc:sldMk cId="2731685605" sldId="302"/>
            <ac:picMk id="8" creationId="{EA489723-BB73-0FEA-B118-4F6D90FE3BF3}"/>
          </ac:picMkLst>
        </pc:picChg>
      </pc:sldChg>
      <pc:sldChg chg="modSp">
        <pc:chgData name="Herath M.H.S.M it21114144" userId="S::it21114144@my.sliit.lk::24c3fd63-6510-43a6-8c18-21ba48ab8f3e" providerId="AD" clId="Web-{F86E7A18-ED74-ACDC-7CD7-E3B16773AA03}" dt="2024-05-03T11:56:09.744" v="140" actId="20577"/>
        <pc:sldMkLst>
          <pc:docMk/>
          <pc:sldMk cId="3353620771" sldId="303"/>
        </pc:sldMkLst>
        <pc:spChg chg="mod">
          <ac:chgData name="Herath M.H.S.M it21114144" userId="S::it21114144@my.sliit.lk::24c3fd63-6510-43a6-8c18-21ba48ab8f3e" providerId="AD" clId="Web-{F86E7A18-ED74-ACDC-7CD7-E3B16773AA03}" dt="2024-05-03T11:56:09.744" v="140" actId="20577"/>
          <ac:spMkLst>
            <pc:docMk/>
            <pc:sldMk cId="3353620771" sldId="303"/>
            <ac:spMk id="19" creationId="{C4E39114-D1E5-7970-C78F-D74C1B55558E}"/>
          </ac:spMkLst>
        </pc:spChg>
      </pc:sldChg>
      <pc:sldChg chg="addSp delSp modSp del">
        <pc:chgData name="Herath M.H.S.M it21114144" userId="S::it21114144@my.sliit.lk::24c3fd63-6510-43a6-8c18-21ba48ab8f3e" providerId="AD" clId="Web-{F86E7A18-ED74-ACDC-7CD7-E3B16773AA03}" dt="2024-05-03T11:50:27.680" v="118"/>
        <pc:sldMkLst>
          <pc:docMk/>
          <pc:sldMk cId="1529742949" sldId="339"/>
        </pc:sldMkLst>
        <pc:spChg chg="del">
          <ac:chgData name="Herath M.H.S.M it21114144" userId="S::it21114144@my.sliit.lk::24c3fd63-6510-43a6-8c18-21ba48ab8f3e" providerId="AD" clId="Web-{F86E7A18-ED74-ACDC-7CD7-E3B16773AA03}" dt="2024-05-03T11:44:27.147" v="89"/>
          <ac:spMkLst>
            <pc:docMk/>
            <pc:sldMk cId="1529742949" sldId="339"/>
            <ac:spMk id="19" creationId="{99EC2F0D-CAA9-553E-4AD1-5D80A1FA4C04}"/>
          </ac:spMkLst>
        </pc:spChg>
        <pc:spChg chg="del">
          <ac:chgData name="Herath M.H.S.M it21114144" userId="S::it21114144@my.sliit.lk::24c3fd63-6510-43a6-8c18-21ba48ab8f3e" providerId="AD" clId="Web-{F86E7A18-ED74-ACDC-7CD7-E3B16773AA03}" dt="2024-05-03T11:44:27.147" v="88"/>
          <ac:spMkLst>
            <pc:docMk/>
            <pc:sldMk cId="1529742949" sldId="339"/>
            <ac:spMk id="20" creationId="{84A45BFE-DA19-BAC4-465F-6A2039A0C0B5}"/>
          </ac:spMkLst>
        </pc:spChg>
        <pc:spChg chg="del">
          <ac:chgData name="Herath M.H.S.M it21114144" userId="S::it21114144@my.sliit.lk::24c3fd63-6510-43a6-8c18-21ba48ab8f3e" providerId="AD" clId="Web-{F86E7A18-ED74-ACDC-7CD7-E3B16773AA03}" dt="2024-05-03T11:44:27.147" v="87"/>
          <ac:spMkLst>
            <pc:docMk/>
            <pc:sldMk cId="1529742949" sldId="339"/>
            <ac:spMk id="23" creationId="{309F179A-1034-169B-3B4E-F9B05A630D0D}"/>
          </ac:spMkLst>
        </pc:spChg>
        <pc:spChg chg="del">
          <ac:chgData name="Herath M.H.S.M it21114144" userId="S::it21114144@my.sliit.lk::24c3fd63-6510-43a6-8c18-21ba48ab8f3e" providerId="AD" clId="Web-{F86E7A18-ED74-ACDC-7CD7-E3B16773AA03}" dt="2024-05-03T11:44:27.147" v="86"/>
          <ac:spMkLst>
            <pc:docMk/>
            <pc:sldMk cId="1529742949" sldId="339"/>
            <ac:spMk id="24" creationId="{0B0FE223-178F-FAA7-D2CE-356DBF3C14FE}"/>
          </ac:spMkLst>
        </pc:spChg>
        <pc:grpChg chg="del">
          <ac:chgData name="Herath M.H.S.M it21114144" userId="S::it21114144@my.sliit.lk::24c3fd63-6510-43a6-8c18-21ba48ab8f3e" providerId="AD" clId="Web-{F86E7A18-ED74-ACDC-7CD7-E3B16773AA03}" dt="2024-05-03T11:44:27.147" v="93"/>
          <ac:grpSpMkLst>
            <pc:docMk/>
            <pc:sldMk cId="1529742949" sldId="339"/>
            <ac:grpSpMk id="2" creationId="{D1B307F8-368D-F6E9-5011-7C5443B4003B}"/>
          </ac:grpSpMkLst>
        </pc:grpChg>
        <pc:grpChg chg="del">
          <ac:chgData name="Herath M.H.S.M it21114144" userId="S::it21114144@my.sliit.lk::24c3fd63-6510-43a6-8c18-21ba48ab8f3e" providerId="AD" clId="Web-{F86E7A18-ED74-ACDC-7CD7-E3B16773AA03}" dt="2024-05-03T11:44:27.147" v="92"/>
          <ac:grpSpMkLst>
            <pc:docMk/>
            <pc:sldMk cId="1529742949" sldId="339"/>
            <ac:grpSpMk id="5" creationId="{53F5EC50-9B91-F35A-5955-E6E0CBFD1AFB}"/>
          </ac:grpSpMkLst>
        </pc:grpChg>
        <pc:grpChg chg="del">
          <ac:chgData name="Herath M.H.S.M it21114144" userId="S::it21114144@my.sliit.lk::24c3fd63-6510-43a6-8c18-21ba48ab8f3e" providerId="AD" clId="Web-{F86E7A18-ED74-ACDC-7CD7-E3B16773AA03}" dt="2024-05-03T11:44:27.147" v="91"/>
          <ac:grpSpMkLst>
            <pc:docMk/>
            <pc:sldMk cId="1529742949" sldId="339"/>
            <ac:grpSpMk id="8" creationId="{4D1A5314-9890-A428-7EB3-33A5A2EA4F43}"/>
          </ac:grpSpMkLst>
        </pc:grpChg>
        <pc:grpChg chg="del">
          <ac:chgData name="Herath M.H.S.M it21114144" userId="S::it21114144@my.sliit.lk::24c3fd63-6510-43a6-8c18-21ba48ab8f3e" providerId="AD" clId="Web-{F86E7A18-ED74-ACDC-7CD7-E3B16773AA03}" dt="2024-05-03T11:44:27.147" v="90"/>
          <ac:grpSpMkLst>
            <pc:docMk/>
            <pc:sldMk cId="1529742949" sldId="339"/>
            <ac:grpSpMk id="11" creationId="{F7862EC2-E78A-4466-496E-9F46FC21DB40}"/>
          </ac:grpSpMkLst>
        </pc:grpChg>
        <pc:picChg chg="add del mod">
          <ac:chgData name="Herath M.H.S.M it21114144" userId="S::it21114144@my.sliit.lk::24c3fd63-6510-43a6-8c18-21ba48ab8f3e" providerId="AD" clId="Web-{F86E7A18-ED74-ACDC-7CD7-E3B16773AA03}" dt="2024-05-03T11:44:19.663" v="85"/>
          <ac:picMkLst>
            <pc:docMk/>
            <pc:sldMk cId="1529742949" sldId="339"/>
            <ac:picMk id="14" creationId="{2104A526-6EC9-25D7-74B8-70FBF48DEC2A}"/>
          </ac:picMkLst>
        </pc:picChg>
        <pc:picChg chg="add del mod">
          <ac:chgData name="Herath M.H.S.M it21114144" userId="S::it21114144@my.sliit.lk::24c3fd63-6510-43a6-8c18-21ba48ab8f3e" providerId="AD" clId="Web-{F86E7A18-ED74-ACDC-7CD7-E3B16773AA03}" dt="2024-05-03T11:45:45.179" v="100"/>
          <ac:picMkLst>
            <pc:docMk/>
            <pc:sldMk cId="1529742949" sldId="339"/>
            <ac:picMk id="15" creationId="{AE465CA2-7D09-64E9-550E-80654A17429B}"/>
          </ac:picMkLst>
        </pc:picChg>
        <pc:picChg chg="add del mod">
          <ac:chgData name="Herath M.H.S.M it21114144" userId="S::it21114144@my.sliit.lk::24c3fd63-6510-43a6-8c18-21ba48ab8f3e" providerId="AD" clId="Web-{F86E7A18-ED74-ACDC-7CD7-E3B16773AA03}" dt="2024-05-03T11:45:45.726" v="102"/>
          <ac:picMkLst>
            <pc:docMk/>
            <pc:sldMk cId="1529742949" sldId="339"/>
            <ac:picMk id="16" creationId="{B6895203-13A8-6999-1CF1-DFB49D93D3E1}"/>
          </ac:picMkLst>
        </pc:picChg>
        <pc:picChg chg="add del mod">
          <ac:chgData name="Herath M.H.S.M it21114144" userId="S::it21114144@my.sliit.lk::24c3fd63-6510-43a6-8c18-21ba48ab8f3e" providerId="AD" clId="Web-{F86E7A18-ED74-ACDC-7CD7-E3B16773AA03}" dt="2024-05-03T11:46:08.773" v="105"/>
          <ac:picMkLst>
            <pc:docMk/>
            <pc:sldMk cId="1529742949" sldId="339"/>
            <ac:picMk id="17" creationId="{8C8728EE-E5AF-C419-3B25-C2BE1167FA06}"/>
          </ac:picMkLst>
        </pc:picChg>
        <pc:picChg chg="add mod">
          <ac:chgData name="Herath M.H.S.M it21114144" userId="S::it21114144@my.sliit.lk::24c3fd63-6510-43a6-8c18-21ba48ab8f3e" providerId="AD" clId="Web-{F86E7A18-ED74-ACDC-7CD7-E3B16773AA03}" dt="2024-05-03T11:47:52.508" v="116" actId="1076"/>
          <ac:picMkLst>
            <pc:docMk/>
            <pc:sldMk cId="1529742949" sldId="339"/>
            <ac:picMk id="25" creationId="{78DA96DA-C1FC-A0BC-4B83-AC7132418095}"/>
          </ac:picMkLst>
        </pc:picChg>
        <pc:picChg chg="add mod">
          <ac:chgData name="Herath M.H.S.M it21114144" userId="S::it21114144@my.sliit.lk::24c3fd63-6510-43a6-8c18-21ba48ab8f3e" providerId="AD" clId="Web-{F86E7A18-ED74-ACDC-7CD7-E3B16773AA03}" dt="2024-05-03T11:47:41.711" v="114" actId="14100"/>
          <ac:picMkLst>
            <pc:docMk/>
            <pc:sldMk cId="1529742949" sldId="339"/>
            <ac:picMk id="26" creationId="{D0BBABBC-F3F3-DAF7-2648-1AD4E2F62D53}"/>
          </ac:picMkLst>
        </pc:picChg>
      </pc:sldChg>
      <pc:sldChg chg="addSp delSp modSp">
        <pc:chgData name="Herath M.H.S.M it21114144" userId="S::it21114144@my.sliit.lk::24c3fd63-6510-43a6-8c18-21ba48ab8f3e" providerId="AD" clId="Web-{F86E7A18-ED74-ACDC-7CD7-E3B16773AA03}" dt="2024-05-03T11:37:04.177" v="47" actId="1076"/>
        <pc:sldMkLst>
          <pc:docMk/>
          <pc:sldMk cId="2895540582" sldId="347"/>
        </pc:sldMkLst>
        <pc:spChg chg="mod">
          <ac:chgData name="Herath M.H.S.M it21114144" userId="S::it21114144@my.sliit.lk::24c3fd63-6510-43a6-8c18-21ba48ab8f3e" providerId="AD" clId="Web-{F86E7A18-ED74-ACDC-7CD7-E3B16773AA03}" dt="2024-05-03T11:37:04.177" v="47" actId="1076"/>
          <ac:spMkLst>
            <pc:docMk/>
            <pc:sldMk cId="2895540582" sldId="347"/>
            <ac:spMk id="20" creationId="{CEB5BBAF-052E-CDD9-9CDE-EC34483DCE97}"/>
          </ac:spMkLst>
        </pc:spChg>
        <pc:spChg chg="add del mod">
          <ac:chgData name="Herath M.H.S.M it21114144" userId="S::it21114144@my.sliit.lk::24c3fd63-6510-43a6-8c18-21ba48ab8f3e" providerId="AD" clId="Web-{F86E7A18-ED74-ACDC-7CD7-E3B16773AA03}" dt="2024-05-03T11:36:33.614" v="39"/>
          <ac:spMkLst>
            <pc:docMk/>
            <pc:sldMk cId="2895540582" sldId="347"/>
            <ac:spMk id="52" creationId="{FF0D0103-DD85-5D98-DE0D-FEA2E0AA060E}"/>
          </ac:spMkLst>
        </pc:spChg>
        <pc:picChg chg="del">
          <ac:chgData name="Herath M.H.S.M it21114144" userId="S::it21114144@my.sliit.lk::24c3fd63-6510-43a6-8c18-21ba48ab8f3e" providerId="AD" clId="Web-{F86E7A18-ED74-ACDC-7CD7-E3B16773AA03}" dt="2024-05-03T11:32:58.269" v="9"/>
          <ac:picMkLst>
            <pc:docMk/>
            <pc:sldMk cId="2895540582" sldId="347"/>
            <ac:picMk id="55" creationId="{BAEEE360-70DE-E732-1659-1A43BC909728}"/>
          </ac:picMkLst>
        </pc:picChg>
      </pc:sldChg>
      <pc:sldChg chg="add">
        <pc:chgData name="Herath M.H.S.M it21114144" userId="S::it21114144@my.sliit.lk::24c3fd63-6510-43a6-8c18-21ba48ab8f3e" providerId="AD" clId="Web-{F86E7A18-ED74-ACDC-7CD7-E3B16773AA03}" dt="2024-05-03T11:49:35.852" v="117"/>
        <pc:sldMkLst>
          <pc:docMk/>
          <pc:sldMk cId="2825382079" sldId="365"/>
        </pc:sldMkLst>
      </pc:sldChg>
      <pc:sldChg chg="addSp delSp modSp new ord">
        <pc:chgData name="Herath M.H.S.M it21114144" userId="S::it21114144@my.sliit.lk::24c3fd63-6510-43a6-8c18-21ba48ab8f3e" providerId="AD" clId="Web-{F86E7A18-ED74-ACDC-7CD7-E3B16773AA03}" dt="2024-05-03T12:00:22.558" v="159" actId="1076"/>
        <pc:sldMkLst>
          <pc:docMk/>
          <pc:sldMk cId="3397382468" sldId="366"/>
        </pc:sldMkLst>
        <pc:spChg chg="del">
          <ac:chgData name="Herath M.H.S.M it21114144" userId="S::it21114144@my.sliit.lk::24c3fd63-6510-43a6-8c18-21ba48ab8f3e" providerId="AD" clId="Web-{F86E7A18-ED74-ACDC-7CD7-E3B16773AA03}" dt="2024-05-03T11:53:16.540" v="120"/>
          <ac:spMkLst>
            <pc:docMk/>
            <pc:sldMk cId="3397382468" sldId="366"/>
            <ac:spMk id="2" creationId="{2D9FD18B-6F89-BEBE-AAE7-50B9F4B8E04A}"/>
          </ac:spMkLst>
        </pc:spChg>
        <pc:spChg chg="add del mod">
          <ac:chgData name="Herath M.H.S.M it21114144" userId="S::it21114144@my.sliit.lk::24c3fd63-6510-43a6-8c18-21ba48ab8f3e" providerId="AD" clId="Web-{F86E7A18-ED74-ACDC-7CD7-E3B16773AA03}" dt="2024-05-03T11:59:24.480" v="156"/>
          <ac:spMkLst>
            <pc:docMk/>
            <pc:sldMk cId="3397382468" sldId="366"/>
            <ac:spMk id="6" creationId="{F85681F3-AC46-D4E6-0FDB-804184BAA156}"/>
          </ac:spMkLst>
        </pc:spChg>
        <pc:spChg chg="add">
          <ac:chgData name="Herath M.H.S.M it21114144" userId="S::it21114144@my.sliit.lk::24c3fd63-6510-43a6-8c18-21ba48ab8f3e" providerId="AD" clId="Web-{F86E7A18-ED74-ACDC-7CD7-E3B16773AA03}" dt="2024-05-03T11:53:27.431" v="122"/>
          <ac:spMkLst>
            <pc:docMk/>
            <pc:sldMk cId="3397382468" sldId="366"/>
            <ac:spMk id="8" creationId="{1B5976F8-E134-80CE-D94A-DEA2DE730604}"/>
          </ac:spMkLst>
        </pc:spChg>
        <pc:spChg chg="add mod">
          <ac:chgData name="Herath M.H.S.M it21114144" userId="S::it21114144@my.sliit.lk::24c3fd63-6510-43a6-8c18-21ba48ab8f3e" providerId="AD" clId="Web-{F86E7A18-ED74-ACDC-7CD7-E3B16773AA03}" dt="2024-05-03T12:00:22.558" v="159" actId="1076"/>
          <ac:spMkLst>
            <pc:docMk/>
            <pc:sldMk cId="3397382468" sldId="366"/>
            <ac:spMk id="10" creationId="{41CA5E8C-508C-E099-319B-8A0A52A71620}"/>
          </ac:spMkLst>
        </pc:spChg>
        <pc:spChg chg="add del mod">
          <ac:chgData name="Herath M.H.S.M it21114144" userId="S::it21114144@my.sliit.lk::24c3fd63-6510-43a6-8c18-21ba48ab8f3e" providerId="AD" clId="Web-{F86E7A18-ED74-ACDC-7CD7-E3B16773AA03}" dt="2024-05-03T12:00:14.464" v="158"/>
          <ac:spMkLst>
            <pc:docMk/>
            <pc:sldMk cId="3397382468" sldId="366"/>
            <ac:spMk id="12" creationId="{A24117D7-5771-1A40-D70C-01C8ED19F332}"/>
          </ac:spMkLst>
        </pc:spChg>
      </pc:sldChg>
      <pc:sldChg chg="addSp delSp modSp new">
        <pc:chgData name="Herath M.H.S.M it21114144" userId="S::it21114144@my.sliit.lk::24c3fd63-6510-43a6-8c18-21ba48ab8f3e" providerId="AD" clId="Web-{F86E7A18-ED74-ACDC-7CD7-E3B16773AA03}" dt="2024-05-03T11:54:43.353" v="135" actId="20577"/>
        <pc:sldMkLst>
          <pc:docMk/>
          <pc:sldMk cId="3387171304" sldId="367"/>
        </pc:sldMkLst>
        <pc:spChg chg="del">
          <ac:chgData name="Herath M.H.S.M it21114144" userId="S::it21114144@my.sliit.lk::24c3fd63-6510-43a6-8c18-21ba48ab8f3e" providerId="AD" clId="Web-{F86E7A18-ED74-ACDC-7CD7-E3B16773AA03}" dt="2024-05-03T11:54:20.760" v="125"/>
          <ac:spMkLst>
            <pc:docMk/>
            <pc:sldMk cId="3387171304" sldId="367"/>
            <ac:spMk id="2" creationId="{2A75B5FA-5AD1-2EDF-0698-7C691AA9E68A}"/>
          </ac:spMkLst>
        </pc:spChg>
        <pc:spChg chg="del">
          <ac:chgData name="Herath M.H.S.M it21114144" userId="S::it21114144@my.sliit.lk::24c3fd63-6510-43a6-8c18-21ba48ab8f3e" providerId="AD" clId="Web-{F86E7A18-ED74-ACDC-7CD7-E3B16773AA03}" dt="2024-05-03T11:54:20.760" v="124"/>
          <ac:spMkLst>
            <pc:docMk/>
            <pc:sldMk cId="3387171304" sldId="367"/>
            <ac:spMk id="3" creationId="{632870E2-6598-19A3-5B5A-3045132CB8E9}"/>
          </ac:spMkLst>
        </pc:spChg>
        <pc:spChg chg="add">
          <ac:chgData name="Herath M.H.S.M it21114144" userId="S::it21114144@my.sliit.lk::24c3fd63-6510-43a6-8c18-21ba48ab8f3e" providerId="AD" clId="Web-{F86E7A18-ED74-ACDC-7CD7-E3B16773AA03}" dt="2024-05-03T11:54:22.588" v="126"/>
          <ac:spMkLst>
            <pc:docMk/>
            <pc:sldMk cId="3387171304" sldId="367"/>
            <ac:spMk id="7" creationId="{D98EE312-A0F5-905A-65DB-2B119060B9A5}"/>
          </ac:spMkLst>
        </pc:spChg>
        <pc:spChg chg="add mod">
          <ac:chgData name="Herath M.H.S.M it21114144" userId="S::it21114144@my.sliit.lk::24c3fd63-6510-43a6-8c18-21ba48ab8f3e" providerId="AD" clId="Web-{F86E7A18-ED74-ACDC-7CD7-E3B16773AA03}" dt="2024-05-03T11:54:43.353" v="135" actId="20577"/>
          <ac:spMkLst>
            <pc:docMk/>
            <pc:sldMk cId="3387171304" sldId="367"/>
            <ac:spMk id="9" creationId="{2A41E878-3566-F85A-3C6C-6F0D3636DEDC}"/>
          </ac:spMkLst>
        </pc:spChg>
      </pc:sldChg>
      <pc:sldChg chg="add">
        <pc:chgData name="Herath M.H.S.M it21114144" userId="S::it21114144@my.sliit.lk::24c3fd63-6510-43a6-8c18-21ba48ab8f3e" providerId="AD" clId="Web-{F86E7A18-ED74-ACDC-7CD7-E3B16773AA03}" dt="2024-05-03T12:02:00.762" v="160"/>
        <pc:sldMkLst>
          <pc:docMk/>
          <pc:sldMk cId="1209844534" sldId="368"/>
        </pc:sldMkLst>
      </pc:sldChg>
      <pc:sldChg chg="add">
        <pc:chgData name="Herath M.H.S.M it21114144" userId="S::it21114144@my.sliit.lk::24c3fd63-6510-43a6-8c18-21ba48ab8f3e" providerId="AD" clId="Web-{F86E7A18-ED74-ACDC-7CD7-E3B16773AA03}" dt="2024-05-03T12:03:21.356" v="161"/>
        <pc:sldMkLst>
          <pc:docMk/>
          <pc:sldMk cId="1129809869" sldId="369"/>
        </pc:sldMkLst>
      </pc:sldChg>
      <pc:sldChg chg="add">
        <pc:chgData name="Herath M.H.S.M it21114144" userId="S::it21114144@my.sliit.lk::24c3fd63-6510-43a6-8c18-21ba48ab8f3e" providerId="AD" clId="Web-{F86E7A18-ED74-ACDC-7CD7-E3B16773AA03}" dt="2024-05-03T12:04:27.137" v="162"/>
        <pc:sldMkLst>
          <pc:docMk/>
          <pc:sldMk cId="530810664" sldId="370"/>
        </pc:sldMkLst>
      </pc:sldChg>
    </pc:docChg>
  </pc:docChgLst>
  <pc:docChgLst>
    <pc:chgData name="Herath M.H.S.M it21114144" userId="S::it21114144@my.sliit.lk::24c3fd63-6510-43a6-8c18-21ba48ab8f3e" providerId="AD" clId="Web-{0EFBEE86-3D22-31E9-D5A8-E6EC780897F9}"/>
    <pc:docChg chg="addSld delSld modSld sldOrd">
      <pc:chgData name="Herath M.H.S.M it21114144" userId="S::it21114144@my.sliit.lk::24c3fd63-6510-43a6-8c18-21ba48ab8f3e" providerId="AD" clId="Web-{0EFBEE86-3D22-31E9-D5A8-E6EC780897F9}" dt="2024-05-05T11:43:25.818" v="124" actId="1076"/>
      <pc:docMkLst>
        <pc:docMk/>
      </pc:docMkLst>
      <pc:sldChg chg="ord">
        <pc:chgData name="Herath M.H.S.M it21114144" userId="S::it21114144@my.sliit.lk::24c3fd63-6510-43a6-8c18-21ba48ab8f3e" providerId="AD" clId="Web-{0EFBEE86-3D22-31E9-D5A8-E6EC780897F9}" dt="2024-05-05T11:40:27.938" v="112"/>
        <pc:sldMkLst>
          <pc:docMk/>
          <pc:sldMk cId="3387171304" sldId="367"/>
        </pc:sldMkLst>
      </pc:sldChg>
      <pc:sldChg chg="addSp delSp modSp">
        <pc:chgData name="Herath M.H.S.M it21114144" userId="S::it21114144@my.sliit.lk::24c3fd63-6510-43a6-8c18-21ba48ab8f3e" providerId="AD" clId="Web-{0EFBEE86-3D22-31E9-D5A8-E6EC780897F9}" dt="2024-05-05T11:42:19.035" v="117"/>
        <pc:sldMkLst>
          <pc:docMk/>
          <pc:sldMk cId="1209844534" sldId="368"/>
        </pc:sldMkLst>
        <pc:picChg chg="add del mod">
          <ac:chgData name="Herath M.H.S.M it21114144" userId="S::it21114144@my.sliit.lk::24c3fd63-6510-43a6-8c18-21ba48ab8f3e" providerId="AD" clId="Web-{0EFBEE86-3D22-31E9-D5A8-E6EC780897F9}" dt="2024-05-05T11:42:19.035" v="117"/>
          <ac:picMkLst>
            <pc:docMk/>
            <pc:sldMk cId="1209844534" sldId="368"/>
            <ac:picMk id="5" creationId="{235683D2-CF5B-F6EB-9DD8-EAC3B39B839D}"/>
          </ac:picMkLst>
        </pc:picChg>
      </pc:sldChg>
      <pc:sldChg chg="addSp modSp">
        <pc:chgData name="Herath M.H.S.M it21114144" userId="S::it21114144@my.sliit.lk::24c3fd63-6510-43a6-8c18-21ba48ab8f3e" providerId="AD" clId="Web-{0EFBEE86-3D22-31E9-D5A8-E6EC780897F9}" dt="2024-05-05T11:43:25.818" v="124" actId="1076"/>
        <pc:sldMkLst>
          <pc:docMk/>
          <pc:sldMk cId="530810664" sldId="370"/>
        </pc:sldMkLst>
        <pc:picChg chg="add mod">
          <ac:chgData name="Herath M.H.S.M it21114144" userId="S::it21114144@my.sliit.lk::24c3fd63-6510-43a6-8c18-21ba48ab8f3e" providerId="AD" clId="Web-{0EFBEE86-3D22-31E9-D5A8-E6EC780897F9}" dt="2024-05-05T11:43:25.818" v="124" actId="1076"/>
          <ac:picMkLst>
            <pc:docMk/>
            <pc:sldMk cId="530810664" sldId="370"/>
            <ac:picMk id="2" creationId="{6AC8ACB3-D61F-41CC-84B0-4CA073ECB002}"/>
          </ac:picMkLst>
        </pc:picChg>
      </pc:sldChg>
      <pc:sldChg chg="modSp new del">
        <pc:chgData name="Herath M.H.S.M it21114144" userId="S::it21114144@my.sliit.lk::24c3fd63-6510-43a6-8c18-21ba48ab8f3e" providerId="AD" clId="Web-{0EFBEE86-3D22-31E9-D5A8-E6EC780897F9}" dt="2024-05-05T11:23:09.880" v="17"/>
        <pc:sldMkLst>
          <pc:docMk/>
          <pc:sldMk cId="3485485506" sldId="407"/>
        </pc:sldMkLst>
        <pc:spChg chg="mod">
          <ac:chgData name="Herath M.H.S.M it21114144" userId="S::it21114144@my.sliit.lk::24c3fd63-6510-43a6-8c18-21ba48ab8f3e" providerId="AD" clId="Web-{0EFBEE86-3D22-31E9-D5A8-E6EC780897F9}" dt="2024-05-05T11:22:26.989" v="13" actId="1076"/>
          <ac:spMkLst>
            <pc:docMk/>
            <pc:sldMk cId="3485485506" sldId="407"/>
            <ac:spMk id="2" creationId="{172658D4-59EB-A947-0613-BF2F0D39CB19}"/>
          </ac:spMkLst>
        </pc:spChg>
      </pc:sldChg>
      <pc:sldChg chg="addSp delSp modSp new">
        <pc:chgData name="Herath M.H.S.M it21114144" userId="S::it21114144@my.sliit.lk::24c3fd63-6510-43a6-8c18-21ba48ab8f3e" providerId="AD" clId="Web-{0EFBEE86-3D22-31E9-D5A8-E6EC780897F9}" dt="2024-05-05T11:38:25.482" v="108" actId="14100"/>
        <pc:sldMkLst>
          <pc:docMk/>
          <pc:sldMk cId="2950759302" sldId="408"/>
        </pc:sldMkLst>
        <pc:spChg chg="del">
          <ac:chgData name="Herath M.H.S.M it21114144" userId="S::it21114144@my.sliit.lk::24c3fd63-6510-43a6-8c18-21ba48ab8f3e" providerId="AD" clId="Web-{0EFBEE86-3D22-31E9-D5A8-E6EC780897F9}" dt="2024-05-05T11:23:04.802" v="15"/>
          <ac:spMkLst>
            <pc:docMk/>
            <pc:sldMk cId="2950759302" sldId="408"/>
            <ac:spMk id="2" creationId="{A1210305-389D-15D0-5904-3794F37CFC90}"/>
          </ac:spMkLst>
        </pc:spChg>
        <pc:spChg chg="add mod">
          <ac:chgData name="Herath M.H.S.M it21114144" userId="S::it21114144@my.sliit.lk::24c3fd63-6510-43a6-8c18-21ba48ab8f3e" providerId="AD" clId="Web-{0EFBEE86-3D22-31E9-D5A8-E6EC780897F9}" dt="2024-05-05T11:31:36.034" v="76" actId="1076"/>
          <ac:spMkLst>
            <pc:docMk/>
            <pc:sldMk cId="2950759302" sldId="408"/>
            <ac:spMk id="6" creationId="{B030F360-82CD-C1EE-6F7F-CB93E8403CA0}"/>
          </ac:spMkLst>
        </pc:spChg>
        <pc:picChg chg="add mod">
          <ac:chgData name="Herath M.H.S.M it21114144" userId="S::it21114144@my.sliit.lk::24c3fd63-6510-43a6-8c18-21ba48ab8f3e" providerId="AD" clId="Web-{0EFBEE86-3D22-31E9-D5A8-E6EC780897F9}" dt="2024-05-05T11:33:34.443" v="86" actId="1076"/>
          <ac:picMkLst>
            <pc:docMk/>
            <pc:sldMk cId="2950759302" sldId="408"/>
            <ac:picMk id="7" creationId="{8A5F5D09-295C-6089-2269-F9DB255B1EF0}"/>
          </ac:picMkLst>
        </pc:picChg>
        <pc:picChg chg="add mod">
          <ac:chgData name="Herath M.H.S.M it21114144" userId="S::it21114144@my.sliit.lk::24c3fd63-6510-43a6-8c18-21ba48ab8f3e" providerId="AD" clId="Web-{0EFBEE86-3D22-31E9-D5A8-E6EC780897F9}" dt="2024-05-05T11:33:32.146" v="85" actId="1076"/>
          <ac:picMkLst>
            <pc:docMk/>
            <pc:sldMk cId="2950759302" sldId="408"/>
            <ac:picMk id="8" creationId="{D75A3C43-8DAC-3B21-F259-A0A3B374AF8B}"/>
          </ac:picMkLst>
        </pc:picChg>
        <pc:picChg chg="add del mod">
          <ac:chgData name="Herath M.H.S.M it21114144" userId="S::it21114144@my.sliit.lk::24c3fd63-6510-43a6-8c18-21ba48ab8f3e" providerId="AD" clId="Web-{0EFBEE86-3D22-31E9-D5A8-E6EC780897F9}" dt="2024-05-05T11:25:31.400" v="30"/>
          <ac:picMkLst>
            <pc:docMk/>
            <pc:sldMk cId="2950759302" sldId="408"/>
            <ac:picMk id="9" creationId="{71623866-1D3F-D06F-FC19-149FD8AF9359}"/>
          </ac:picMkLst>
        </pc:picChg>
        <pc:picChg chg="add del mod modCrop">
          <ac:chgData name="Herath M.H.S.M it21114144" userId="S::it21114144@my.sliit.lk::24c3fd63-6510-43a6-8c18-21ba48ab8f3e" providerId="AD" clId="Web-{0EFBEE86-3D22-31E9-D5A8-E6EC780897F9}" dt="2024-05-05T11:29:39.671" v="38"/>
          <ac:picMkLst>
            <pc:docMk/>
            <pc:sldMk cId="2950759302" sldId="408"/>
            <ac:picMk id="10" creationId="{CCCFB445-06B3-3B12-963A-1B6D2E0FB7A7}"/>
          </ac:picMkLst>
        </pc:picChg>
        <pc:picChg chg="add del mod">
          <ac:chgData name="Herath M.H.S.M it21114144" userId="S::it21114144@my.sliit.lk::24c3fd63-6510-43a6-8c18-21ba48ab8f3e" providerId="AD" clId="Web-{0EFBEE86-3D22-31E9-D5A8-E6EC780897F9}" dt="2024-05-05T11:38:18.200" v="106"/>
          <ac:picMkLst>
            <pc:docMk/>
            <pc:sldMk cId="2950759302" sldId="408"/>
            <ac:picMk id="11" creationId="{0D4B24F1-4C32-64B1-2CB4-1150495A95CF}"/>
          </ac:picMkLst>
        </pc:picChg>
        <pc:picChg chg="add mod">
          <ac:chgData name="Herath M.H.S.M it21114144" userId="S::it21114144@my.sliit.lk::24c3fd63-6510-43a6-8c18-21ba48ab8f3e" providerId="AD" clId="Web-{0EFBEE86-3D22-31E9-D5A8-E6EC780897F9}" dt="2024-05-05T11:33:48.100" v="90" actId="14100"/>
          <ac:picMkLst>
            <pc:docMk/>
            <pc:sldMk cId="2950759302" sldId="408"/>
            <ac:picMk id="12" creationId="{0BABB1A5-C448-DA52-FE91-B4F3F0014F6D}"/>
          </ac:picMkLst>
        </pc:picChg>
        <pc:picChg chg="add del mod">
          <ac:chgData name="Herath M.H.S.M it21114144" userId="S::it21114144@my.sliit.lk::24c3fd63-6510-43a6-8c18-21ba48ab8f3e" providerId="AD" clId="Web-{0EFBEE86-3D22-31E9-D5A8-E6EC780897F9}" dt="2024-05-05T11:34:23.241" v="94"/>
          <ac:picMkLst>
            <pc:docMk/>
            <pc:sldMk cId="2950759302" sldId="408"/>
            <ac:picMk id="13" creationId="{5970C41A-99B9-7BC3-3867-231BD3699D77}"/>
          </ac:picMkLst>
        </pc:picChg>
        <pc:picChg chg="add mod modCrop">
          <ac:chgData name="Herath M.H.S.M it21114144" userId="S::it21114144@my.sliit.lk::24c3fd63-6510-43a6-8c18-21ba48ab8f3e" providerId="AD" clId="Web-{0EFBEE86-3D22-31E9-D5A8-E6EC780897F9}" dt="2024-05-05T11:38:25.482" v="108" actId="14100"/>
          <ac:picMkLst>
            <pc:docMk/>
            <pc:sldMk cId="2950759302" sldId="408"/>
            <ac:picMk id="14" creationId="{CC772C15-04F6-F0B0-5A31-23CEBED9ACB4}"/>
          </ac:picMkLst>
        </pc:picChg>
      </pc:sldChg>
    </pc:docChg>
  </pc:docChgLst>
  <pc:docChgLst>
    <pc:chgData name="Herath H.M.R.B it21002106" userId="0f34aab3-719b-464a-9149-47463a2df6b4" providerId="ADAL" clId="{05E41F29-7BFA-42C6-BD2B-02FB5990C6E7}"/>
    <pc:docChg chg="undo custSel addSld delSld modSld sldOrd">
      <pc:chgData name="Herath H.M.R.B it21002106" userId="0f34aab3-719b-464a-9149-47463a2df6b4" providerId="ADAL" clId="{05E41F29-7BFA-42C6-BD2B-02FB5990C6E7}" dt="2024-09-09T03:18:01.205" v="345"/>
      <pc:docMkLst>
        <pc:docMk/>
      </pc:docMkLst>
      <pc:sldChg chg="addSp delSp modSp mod">
        <pc:chgData name="Herath H.M.R.B it21002106" userId="0f34aab3-719b-464a-9149-47463a2df6b4" providerId="ADAL" clId="{05E41F29-7BFA-42C6-BD2B-02FB5990C6E7}" dt="2024-09-08T15:42:11.777" v="263" actId="14100"/>
        <pc:sldMkLst>
          <pc:docMk/>
          <pc:sldMk cId="3546346762" sldId="315"/>
        </pc:sldMkLst>
        <pc:picChg chg="del">
          <ac:chgData name="Herath H.M.R.B it21002106" userId="0f34aab3-719b-464a-9149-47463a2df6b4" providerId="ADAL" clId="{05E41F29-7BFA-42C6-BD2B-02FB5990C6E7}" dt="2024-09-08T15:41:34.291" v="255" actId="478"/>
          <ac:picMkLst>
            <pc:docMk/>
            <pc:sldMk cId="3546346762" sldId="315"/>
            <ac:picMk id="4" creationId="{A23A849A-5E04-28FB-B892-123456F0DAB9}"/>
          </ac:picMkLst>
        </pc:picChg>
        <pc:picChg chg="add mod">
          <ac:chgData name="Herath H.M.R.B it21002106" userId="0f34aab3-719b-464a-9149-47463a2df6b4" providerId="ADAL" clId="{05E41F29-7BFA-42C6-BD2B-02FB5990C6E7}" dt="2024-09-08T15:42:11.777" v="263" actId="14100"/>
          <ac:picMkLst>
            <pc:docMk/>
            <pc:sldMk cId="3546346762" sldId="315"/>
            <ac:picMk id="5" creationId="{8A63BEB6-0B08-DBD1-B0F0-49F9E76466A4}"/>
          </ac:picMkLst>
        </pc:picChg>
      </pc:sldChg>
      <pc:sldChg chg="modSp mod">
        <pc:chgData name="Herath H.M.R.B it21002106" userId="0f34aab3-719b-464a-9149-47463a2df6b4" providerId="ADAL" clId="{05E41F29-7BFA-42C6-BD2B-02FB5990C6E7}" dt="2024-09-09T03:17:45.231" v="344" actId="20577"/>
        <pc:sldMkLst>
          <pc:docMk/>
          <pc:sldMk cId="3127455380" sldId="378"/>
        </pc:sldMkLst>
        <pc:spChg chg="mod">
          <ac:chgData name="Herath H.M.R.B it21002106" userId="0f34aab3-719b-464a-9149-47463a2df6b4" providerId="ADAL" clId="{05E41F29-7BFA-42C6-BD2B-02FB5990C6E7}" dt="2024-09-09T03:17:45.231" v="344" actId="20577"/>
          <ac:spMkLst>
            <pc:docMk/>
            <pc:sldMk cId="3127455380" sldId="378"/>
            <ac:spMk id="10" creationId="{DBA68275-459A-83AD-F0A3-AA2300A0908A}"/>
          </ac:spMkLst>
        </pc:spChg>
      </pc:sldChg>
      <pc:sldChg chg="addSp delSp modSp add del mod">
        <pc:chgData name="Herath H.M.R.B it21002106" userId="0f34aab3-719b-464a-9149-47463a2df6b4" providerId="ADAL" clId="{05E41F29-7BFA-42C6-BD2B-02FB5990C6E7}" dt="2024-09-08T16:30:39.704" v="264"/>
        <pc:sldMkLst>
          <pc:docMk/>
          <pc:sldMk cId="510972687" sldId="379"/>
        </pc:sldMkLst>
        <pc:spChg chg="del mod">
          <ac:chgData name="Herath H.M.R.B it21002106" userId="0f34aab3-719b-464a-9149-47463a2df6b4" providerId="ADAL" clId="{05E41F29-7BFA-42C6-BD2B-02FB5990C6E7}" dt="2024-09-07T13:32:14.475" v="6" actId="478"/>
          <ac:spMkLst>
            <pc:docMk/>
            <pc:sldMk cId="510972687" sldId="379"/>
            <ac:spMk id="2" creationId="{9C1842AE-F251-9256-B937-2C593A5A5D14}"/>
          </ac:spMkLst>
        </pc:spChg>
        <pc:spChg chg="del mod">
          <ac:chgData name="Herath H.M.R.B it21002106" userId="0f34aab3-719b-464a-9149-47463a2df6b4" providerId="ADAL" clId="{05E41F29-7BFA-42C6-BD2B-02FB5990C6E7}" dt="2024-09-07T13:31:29.629" v="3" actId="478"/>
          <ac:spMkLst>
            <pc:docMk/>
            <pc:sldMk cId="510972687" sldId="379"/>
            <ac:spMk id="3" creationId="{41CF4BC6-5C64-CBCB-9933-72AFD2357DDC}"/>
          </ac:spMkLst>
        </pc:spChg>
        <pc:spChg chg="add del">
          <ac:chgData name="Herath H.M.R.B it21002106" userId="0f34aab3-719b-464a-9149-47463a2df6b4" providerId="ADAL" clId="{05E41F29-7BFA-42C6-BD2B-02FB5990C6E7}" dt="2024-09-07T13:32:15.068" v="7" actId="478"/>
          <ac:spMkLst>
            <pc:docMk/>
            <pc:sldMk cId="510972687" sldId="379"/>
            <ac:spMk id="6" creationId="{4C271D40-E853-C0E2-0EF2-9BA3D549A0B8}"/>
          </ac:spMkLst>
        </pc:spChg>
        <pc:spChg chg="mod">
          <ac:chgData name="Herath H.M.R.B it21002106" userId="0f34aab3-719b-464a-9149-47463a2df6b4" providerId="ADAL" clId="{05E41F29-7BFA-42C6-BD2B-02FB5990C6E7}" dt="2024-09-07T13:32:48.608" v="8"/>
          <ac:spMkLst>
            <pc:docMk/>
            <pc:sldMk cId="510972687" sldId="379"/>
            <ac:spMk id="10" creationId="{BD685D68-A540-E6A8-1042-37D36D21C611}"/>
          </ac:spMkLst>
        </pc:spChg>
        <pc:spChg chg="mod">
          <ac:chgData name="Herath H.M.R.B it21002106" userId="0f34aab3-719b-464a-9149-47463a2df6b4" providerId="ADAL" clId="{05E41F29-7BFA-42C6-BD2B-02FB5990C6E7}" dt="2024-09-07T13:32:48.608" v="8"/>
          <ac:spMkLst>
            <pc:docMk/>
            <pc:sldMk cId="510972687" sldId="379"/>
            <ac:spMk id="15" creationId="{280896F6-5487-BD57-3831-8CC88C124F6A}"/>
          </ac:spMkLst>
        </pc:spChg>
        <pc:spChg chg="mod">
          <ac:chgData name="Herath H.M.R.B it21002106" userId="0f34aab3-719b-464a-9149-47463a2df6b4" providerId="ADAL" clId="{05E41F29-7BFA-42C6-BD2B-02FB5990C6E7}" dt="2024-09-07T13:32:52.273" v="9"/>
          <ac:spMkLst>
            <pc:docMk/>
            <pc:sldMk cId="510972687" sldId="379"/>
            <ac:spMk id="19" creationId="{A6A92625-6E10-AA12-1248-FC98280D0F21}"/>
          </ac:spMkLst>
        </pc:spChg>
        <pc:spChg chg="mod">
          <ac:chgData name="Herath H.M.R.B it21002106" userId="0f34aab3-719b-464a-9149-47463a2df6b4" providerId="ADAL" clId="{05E41F29-7BFA-42C6-BD2B-02FB5990C6E7}" dt="2024-09-07T13:32:52.273" v="9"/>
          <ac:spMkLst>
            <pc:docMk/>
            <pc:sldMk cId="510972687" sldId="379"/>
            <ac:spMk id="20" creationId="{7207D781-6883-5D49-6529-496A770743F1}"/>
          </ac:spMkLst>
        </pc:spChg>
        <pc:grpChg chg="add mod">
          <ac:chgData name="Herath H.M.R.B it21002106" userId="0f34aab3-719b-464a-9149-47463a2df6b4" providerId="ADAL" clId="{05E41F29-7BFA-42C6-BD2B-02FB5990C6E7}" dt="2024-09-07T13:32:48.608" v="8"/>
          <ac:grpSpMkLst>
            <pc:docMk/>
            <pc:sldMk cId="510972687" sldId="379"/>
            <ac:grpSpMk id="8" creationId="{A2A3B84C-BC86-763B-0DC5-E662218BB72E}"/>
          </ac:grpSpMkLst>
        </pc:grpChg>
        <pc:grpChg chg="add mod">
          <ac:chgData name="Herath H.M.R.B it21002106" userId="0f34aab3-719b-464a-9149-47463a2df6b4" providerId="ADAL" clId="{05E41F29-7BFA-42C6-BD2B-02FB5990C6E7}" dt="2024-09-07T13:32:52.273" v="9"/>
          <ac:grpSpMkLst>
            <pc:docMk/>
            <pc:sldMk cId="510972687" sldId="379"/>
            <ac:grpSpMk id="18" creationId="{FB99BE96-537A-A3B0-733C-EF4CA0C4E284}"/>
          </ac:grpSpMkLst>
        </pc:grpChg>
      </pc:sldChg>
      <pc:sldChg chg="del ord">
        <pc:chgData name="Herath H.M.R.B it21002106" userId="0f34aab3-719b-464a-9149-47463a2df6b4" providerId="ADAL" clId="{05E41F29-7BFA-42C6-BD2B-02FB5990C6E7}" dt="2024-09-08T16:33:26.734" v="265" actId="2696"/>
        <pc:sldMkLst>
          <pc:docMk/>
          <pc:sldMk cId="3202527245" sldId="380"/>
        </pc:sldMkLst>
      </pc:sldChg>
      <pc:sldChg chg="del ord">
        <pc:chgData name="Herath H.M.R.B it21002106" userId="0f34aab3-719b-464a-9149-47463a2df6b4" providerId="ADAL" clId="{05E41F29-7BFA-42C6-BD2B-02FB5990C6E7}" dt="2024-09-08T16:33:34.058" v="266" actId="2696"/>
        <pc:sldMkLst>
          <pc:docMk/>
          <pc:sldMk cId="3103852636" sldId="381"/>
        </pc:sldMkLst>
      </pc:sldChg>
      <pc:sldChg chg="delSp modSp mod">
        <pc:chgData name="Herath H.M.R.B it21002106" userId="0f34aab3-719b-464a-9149-47463a2df6b4" providerId="ADAL" clId="{05E41F29-7BFA-42C6-BD2B-02FB5990C6E7}" dt="2024-09-09T03:18:01.205" v="345"/>
        <pc:sldMkLst>
          <pc:docMk/>
          <pc:sldMk cId="1035311170" sldId="402"/>
        </pc:sldMkLst>
        <pc:spChg chg="mod">
          <ac:chgData name="Herath H.M.R.B it21002106" userId="0f34aab3-719b-464a-9149-47463a2df6b4" providerId="ADAL" clId="{05E41F29-7BFA-42C6-BD2B-02FB5990C6E7}" dt="2024-09-07T16:32:26.977" v="172" actId="1076"/>
          <ac:spMkLst>
            <pc:docMk/>
            <pc:sldMk cId="1035311170" sldId="402"/>
            <ac:spMk id="8" creationId="{A5282DEE-B201-C132-B0E2-5B2465E2BBE0}"/>
          </ac:spMkLst>
        </pc:spChg>
        <pc:spChg chg="mod">
          <ac:chgData name="Herath H.M.R.B it21002106" userId="0f34aab3-719b-464a-9149-47463a2df6b4" providerId="ADAL" clId="{05E41F29-7BFA-42C6-BD2B-02FB5990C6E7}" dt="2024-09-09T03:18:01.205" v="345"/>
          <ac:spMkLst>
            <pc:docMk/>
            <pc:sldMk cId="1035311170" sldId="402"/>
            <ac:spMk id="9" creationId="{BC0ED58B-C58E-03D5-F98D-8BD4B4F19560}"/>
          </ac:spMkLst>
        </pc:spChg>
        <pc:spChg chg="del mod">
          <ac:chgData name="Herath H.M.R.B it21002106" userId="0f34aab3-719b-464a-9149-47463a2df6b4" providerId="ADAL" clId="{05E41F29-7BFA-42C6-BD2B-02FB5990C6E7}" dt="2024-09-07T16:52:45.325" v="250"/>
          <ac:spMkLst>
            <pc:docMk/>
            <pc:sldMk cId="1035311170" sldId="402"/>
            <ac:spMk id="10" creationId="{DBA68275-459A-83AD-F0A3-AA2300A0908A}"/>
          </ac:spMkLst>
        </pc:spChg>
        <pc:spChg chg="mod">
          <ac:chgData name="Herath H.M.R.B it21002106" userId="0f34aab3-719b-464a-9149-47463a2df6b4" providerId="ADAL" clId="{05E41F29-7BFA-42C6-BD2B-02FB5990C6E7}" dt="2024-09-07T16:33:03.200" v="210" actId="313"/>
          <ac:spMkLst>
            <pc:docMk/>
            <pc:sldMk cId="1035311170" sldId="402"/>
            <ac:spMk id="12" creationId="{C5C3FF99-F360-DFA5-DA68-2F129F2704D6}"/>
          </ac:spMkLst>
        </pc:spChg>
      </pc:sldChg>
      <pc:sldChg chg="delSp modSp mod">
        <pc:chgData name="Herath H.M.R.B it21002106" userId="0f34aab3-719b-464a-9149-47463a2df6b4" providerId="ADAL" clId="{05E41F29-7BFA-42C6-BD2B-02FB5990C6E7}" dt="2024-09-09T03:11:47.628" v="330" actId="20577"/>
        <pc:sldMkLst>
          <pc:docMk/>
          <pc:sldMk cId="815936667" sldId="410"/>
        </pc:sldMkLst>
        <pc:spChg chg="mod">
          <ac:chgData name="Herath H.M.R.B it21002106" userId="0f34aab3-719b-464a-9149-47463a2df6b4" providerId="ADAL" clId="{05E41F29-7BFA-42C6-BD2B-02FB5990C6E7}" dt="2024-09-09T03:11:47.628" v="330" actId="20577"/>
          <ac:spMkLst>
            <pc:docMk/>
            <pc:sldMk cId="815936667" sldId="410"/>
            <ac:spMk id="9" creationId="{BC0ED58B-C58E-03D5-F98D-8BD4B4F19560}"/>
          </ac:spMkLst>
        </pc:spChg>
        <pc:spChg chg="del mod">
          <ac:chgData name="Herath H.M.R.B it21002106" userId="0f34aab3-719b-464a-9149-47463a2df6b4" providerId="ADAL" clId="{05E41F29-7BFA-42C6-BD2B-02FB5990C6E7}" dt="2024-09-09T03:10:58.623" v="307"/>
          <ac:spMkLst>
            <pc:docMk/>
            <pc:sldMk cId="815936667" sldId="410"/>
            <ac:spMk id="10" creationId="{DBA68275-459A-83AD-F0A3-AA2300A0908A}"/>
          </ac:spMkLst>
        </pc:spChg>
      </pc:sldChg>
      <pc:sldChg chg="addSp modSp add mod setBg">
        <pc:chgData name="Herath H.M.R.B it21002106" userId="0f34aab3-719b-464a-9149-47463a2df6b4" providerId="ADAL" clId="{05E41F29-7BFA-42C6-BD2B-02FB5990C6E7}" dt="2024-09-07T14:55:45.485" v="145" actId="207"/>
        <pc:sldMkLst>
          <pc:docMk/>
          <pc:sldMk cId="2061367410" sldId="416"/>
        </pc:sldMkLst>
        <pc:spChg chg="mod">
          <ac:chgData name="Herath H.M.R.B it21002106" userId="0f34aab3-719b-464a-9149-47463a2df6b4" providerId="ADAL" clId="{05E41F29-7BFA-42C6-BD2B-02FB5990C6E7}" dt="2024-09-07T13:36:46.164" v="65" actId="20577"/>
          <ac:spMkLst>
            <pc:docMk/>
            <pc:sldMk cId="2061367410" sldId="416"/>
            <ac:spMk id="15" creationId="{00000000-0000-0000-0000-000000000000}"/>
          </ac:spMkLst>
        </pc:spChg>
        <pc:spChg chg="mod">
          <ac:chgData name="Herath H.M.R.B it21002106" userId="0f34aab3-719b-464a-9149-47463a2df6b4" providerId="ADAL" clId="{05E41F29-7BFA-42C6-BD2B-02FB5990C6E7}" dt="2024-09-07T13:33:43.389" v="12" actId="14100"/>
          <ac:spMkLst>
            <pc:docMk/>
            <pc:sldMk cId="2061367410" sldId="416"/>
            <ac:spMk id="31" creationId="{00000000-0000-0000-0000-000000000000}"/>
          </ac:spMkLst>
        </pc:spChg>
        <pc:spChg chg="mod">
          <ac:chgData name="Herath H.M.R.B it21002106" userId="0f34aab3-719b-464a-9149-47463a2df6b4" providerId="ADAL" clId="{05E41F29-7BFA-42C6-BD2B-02FB5990C6E7}" dt="2024-09-07T13:35:48.957" v="47" actId="14100"/>
          <ac:spMkLst>
            <pc:docMk/>
            <pc:sldMk cId="2061367410" sldId="416"/>
            <ac:spMk id="34" creationId="{00000000-0000-0000-0000-000000000000}"/>
          </ac:spMkLst>
        </pc:spChg>
        <pc:spChg chg="mod">
          <ac:chgData name="Herath H.M.R.B it21002106" userId="0f34aab3-719b-464a-9149-47463a2df6b4" providerId="ADAL" clId="{05E41F29-7BFA-42C6-BD2B-02FB5990C6E7}" dt="2024-09-07T14:55:21.013" v="144" actId="207"/>
          <ac:spMkLst>
            <pc:docMk/>
            <pc:sldMk cId="2061367410" sldId="416"/>
            <ac:spMk id="43" creationId="{00000000-0000-0000-0000-000000000000}"/>
          </ac:spMkLst>
        </pc:spChg>
        <pc:spChg chg="mod">
          <ac:chgData name="Herath H.M.R.B it21002106" userId="0f34aab3-719b-464a-9149-47463a2df6b4" providerId="ADAL" clId="{05E41F29-7BFA-42C6-BD2B-02FB5990C6E7}" dt="2024-09-07T14:55:45.485" v="145" actId="207"/>
          <ac:spMkLst>
            <pc:docMk/>
            <pc:sldMk cId="2061367410" sldId="416"/>
            <ac:spMk id="44" creationId="{00000000-0000-0000-0000-000000000000}"/>
          </ac:spMkLst>
        </pc:spChg>
        <pc:spChg chg="mod">
          <ac:chgData name="Herath H.M.R.B it21002106" userId="0f34aab3-719b-464a-9149-47463a2df6b4" providerId="ADAL" clId="{05E41F29-7BFA-42C6-BD2B-02FB5990C6E7}" dt="2024-09-07T13:45:58.605" v="115" actId="14100"/>
          <ac:spMkLst>
            <pc:docMk/>
            <pc:sldMk cId="2061367410" sldId="416"/>
            <ac:spMk id="45" creationId="{00000000-0000-0000-0000-000000000000}"/>
          </ac:spMkLst>
        </pc:spChg>
        <pc:spChg chg="mod">
          <ac:chgData name="Herath H.M.R.B it21002106" userId="0f34aab3-719b-464a-9149-47463a2df6b4" providerId="ADAL" clId="{05E41F29-7BFA-42C6-BD2B-02FB5990C6E7}" dt="2024-09-07T14:55:15.221" v="143" actId="207"/>
          <ac:spMkLst>
            <pc:docMk/>
            <pc:sldMk cId="2061367410" sldId="416"/>
            <ac:spMk id="52" creationId="{00000000-0000-0000-0000-000000000000}"/>
          </ac:spMkLst>
        </pc:spChg>
        <pc:spChg chg="mod">
          <ac:chgData name="Herath H.M.R.B it21002106" userId="0f34aab3-719b-464a-9149-47463a2df6b4" providerId="ADAL" clId="{05E41F29-7BFA-42C6-BD2B-02FB5990C6E7}" dt="2024-09-07T14:34:31.963" v="139" actId="14100"/>
          <ac:spMkLst>
            <pc:docMk/>
            <pc:sldMk cId="2061367410" sldId="416"/>
            <ac:spMk id="53" creationId="{00000000-0000-0000-0000-000000000000}"/>
          </ac:spMkLst>
        </pc:spChg>
        <pc:spChg chg="mod">
          <ac:chgData name="Herath H.M.R.B it21002106" userId="0f34aab3-719b-464a-9149-47463a2df6b4" providerId="ADAL" clId="{05E41F29-7BFA-42C6-BD2B-02FB5990C6E7}" dt="2024-09-07T13:44:24.036" v="108" actId="1076"/>
          <ac:spMkLst>
            <pc:docMk/>
            <pc:sldMk cId="2061367410" sldId="416"/>
            <ac:spMk id="55" creationId="{8756A501-4324-2525-62C8-8AB2533BF7F7}"/>
          </ac:spMkLst>
        </pc:spChg>
        <pc:spChg chg="mod">
          <ac:chgData name="Herath H.M.R.B it21002106" userId="0f34aab3-719b-464a-9149-47463a2df6b4" providerId="ADAL" clId="{05E41F29-7BFA-42C6-BD2B-02FB5990C6E7}" dt="2024-09-07T13:44:18.612" v="107" actId="1076"/>
          <ac:spMkLst>
            <pc:docMk/>
            <pc:sldMk cId="2061367410" sldId="416"/>
            <ac:spMk id="56" creationId="{E49EADB4-A523-293B-C7E4-9397C7C938DC}"/>
          </ac:spMkLst>
        </pc:spChg>
        <pc:spChg chg="add mod">
          <ac:chgData name="Herath H.M.R.B it21002106" userId="0f34aab3-719b-464a-9149-47463a2df6b4" providerId="ADAL" clId="{05E41F29-7BFA-42C6-BD2B-02FB5990C6E7}" dt="2024-09-07T14:33:49.306" v="136" actId="1076"/>
          <ac:spMkLst>
            <pc:docMk/>
            <pc:sldMk cId="2061367410" sldId="416"/>
            <ac:spMk id="58" creationId="{C413BF93-FF29-20F7-CFF3-65FC6914678D}"/>
          </ac:spMkLst>
        </pc:spChg>
        <pc:spChg chg="mod">
          <ac:chgData name="Herath H.M.R.B it21002106" userId="0f34aab3-719b-464a-9149-47463a2df6b4" providerId="ADAL" clId="{05E41F29-7BFA-42C6-BD2B-02FB5990C6E7}" dt="2024-09-07T14:55:05.046" v="142" actId="207"/>
          <ac:spMkLst>
            <pc:docMk/>
            <pc:sldMk cId="2061367410" sldId="416"/>
            <ac:spMk id="68" creationId="{EFE55A82-367F-34A6-8D6D-87AA7E0F0784}"/>
          </ac:spMkLst>
        </pc:spChg>
        <pc:grpChg chg="mod">
          <ac:chgData name="Herath H.M.R.B it21002106" userId="0f34aab3-719b-464a-9149-47463a2df6b4" providerId="ADAL" clId="{05E41F29-7BFA-42C6-BD2B-02FB5990C6E7}" dt="2024-09-07T13:35:52.301" v="48" actId="14100"/>
          <ac:grpSpMkLst>
            <pc:docMk/>
            <pc:sldMk cId="2061367410" sldId="416"/>
            <ac:grpSpMk id="32" creationId="{00000000-0000-0000-0000-000000000000}"/>
          </ac:grpSpMkLst>
        </pc:grpChg>
        <pc:grpChg chg="mod">
          <ac:chgData name="Herath H.M.R.B it21002106" userId="0f34aab3-719b-464a-9149-47463a2df6b4" providerId="ADAL" clId="{05E41F29-7BFA-42C6-BD2B-02FB5990C6E7}" dt="2024-09-07T13:45:21.204" v="113" actId="1076"/>
          <ac:grpSpMkLst>
            <pc:docMk/>
            <pc:sldMk cId="2061367410" sldId="416"/>
            <ac:grpSpMk id="38" creationId="{00000000-0000-0000-0000-000000000000}"/>
          </ac:grpSpMkLst>
        </pc:grpChg>
        <pc:grpChg chg="mod">
          <ac:chgData name="Herath H.M.R.B it21002106" userId="0f34aab3-719b-464a-9149-47463a2df6b4" providerId="ADAL" clId="{05E41F29-7BFA-42C6-BD2B-02FB5990C6E7}" dt="2024-09-07T13:43:46.797" v="71" actId="1076"/>
          <ac:grpSpMkLst>
            <pc:docMk/>
            <pc:sldMk cId="2061367410" sldId="416"/>
            <ac:grpSpMk id="48" creationId="{00000000-0000-0000-0000-000000000000}"/>
          </ac:grpSpMkLst>
        </pc:grpChg>
        <pc:grpChg chg="mod">
          <ac:chgData name="Herath H.M.R.B it21002106" userId="0f34aab3-719b-464a-9149-47463a2df6b4" providerId="ADAL" clId="{05E41F29-7BFA-42C6-BD2B-02FB5990C6E7}" dt="2024-09-07T13:42:19.900" v="66" actId="1076"/>
          <ac:grpSpMkLst>
            <pc:docMk/>
            <pc:sldMk cId="2061367410" sldId="416"/>
            <ac:grpSpMk id="51" creationId="{00000000-0000-0000-0000-000000000000}"/>
          </ac:grpSpMkLst>
        </pc:grpChg>
        <pc:grpChg chg="add mod">
          <ac:chgData name="Herath H.M.R.B it21002106" userId="0f34aab3-719b-464a-9149-47463a2df6b4" providerId="ADAL" clId="{05E41F29-7BFA-42C6-BD2B-02FB5990C6E7}" dt="2024-09-07T13:43:48.412" v="72" actId="1076"/>
          <ac:grpSpMkLst>
            <pc:docMk/>
            <pc:sldMk cId="2061367410" sldId="416"/>
            <ac:grpSpMk id="54" creationId="{6CEF8504-E871-1CAA-C572-99F0B39E3239}"/>
          </ac:grpSpMkLst>
        </pc:grpChg>
        <pc:graphicFrameChg chg="mod">
          <ac:chgData name="Herath H.M.R.B it21002106" userId="0f34aab3-719b-464a-9149-47463a2df6b4" providerId="ADAL" clId="{05E41F29-7BFA-42C6-BD2B-02FB5990C6E7}" dt="2024-09-07T14:33:27.802" v="133"/>
          <ac:graphicFrameMkLst>
            <pc:docMk/>
            <pc:sldMk cId="2061367410" sldId="416"/>
            <ac:graphicFrameMk id="2" creationId="{8B42FD72-4EA7-EDE3-3069-111B13429A8A}"/>
          </ac:graphicFrameMkLst>
        </pc:graphicFrameChg>
        <pc:graphicFrameChg chg="add mod">
          <ac:chgData name="Herath H.M.R.B it21002106" userId="0f34aab3-719b-464a-9149-47463a2df6b4" providerId="ADAL" clId="{05E41F29-7BFA-42C6-BD2B-02FB5990C6E7}" dt="2024-09-07T14:32:22.272" v="126"/>
          <ac:graphicFrameMkLst>
            <pc:docMk/>
            <pc:sldMk cId="2061367410" sldId="416"/>
            <ac:graphicFrameMk id="57" creationId="{A7073602-7E4E-992D-76F6-5F22165CEA25}"/>
          </ac:graphicFrameMkLst>
        </pc:graphicFrameChg>
      </pc:sldChg>
      <pc:sldChg chg="add del setBg">
        <pc:chgData name="Herath H.M.R.B it21002106" userId="0f34aab3-719b-464a-9149-47463a2df6b4" providerId="ADAL" clId="{05E41F29-7BFA-42C6-BD2B-02FB5990C6E7}" dt="2024-09-07T13:43:25.489" v="68"/>
        <pc:sldMkLst>
          <pc:docMk/>
          <pc:sldMk cId="1317623248" sldId="417"/>
        </pc:sldMkLst>
      </pc:sldChg>
    </pc:docChg>
  </pc:docChgLst>
  <pc:docChgLst>
    <pc:chgData name="Herath H.M.R.B it21002106" userId="S::it21002106@my.sliit.lk::0f34aab3-719b-464a-9149-47463a2df6b4" providerId="AD" clId="Web-{6DA8D862-547F-41D0-8FDD-025658683FB8}"/>
    <pc:docChg chg="addSld delSld modSld">
      <pc:chgData name="Herath H.M.R.B it21002106" userId="S::it21002106@my.sliit.lk::0f34aab3-719b-464a-9149-47463a2df6b4" providerId="AD" clId="Web-{6DA8D862-547F-41D0-8FDD-025658683FB8}" dt="2024-05-04T13:48:50.757" v="162"/>
      <pc:docMkLst>
        <pc:docMk/>
      </pc:docMkLst>
      <pc:sldChg chg="modSp">
        <pc:chgData name="Herath H.M.R.B it21002106" userId="S::it21002106@my.sliit.lk::0f34aab3-719b-464a-9149-47463a2df6b4" providerId="AD" clId="Web-{6DA8D862-547F-41D0-8FDD-025658683FB8}" dt="2024-05-04T13:48:23.146" v="159" actId="1076"/>
        <pc:sldMkLst>
          <pc:docMk/>
          <pc:sldMk cId="0" sldId="263"/>
        </pc:sldMkLst>
        <pc:spChg chg="mod">
          <ac:chgData name="Herath H.M.R.B it21002106" userId="S::it21002106@my.sliit.lk::0f34aab3-719b-464a-9149-47463a2df6b4" providerId="AD" clId="Web-{6DA8D862-547F-41D0-8FDD-025658683FB8}" dt="2024-05-04T13:45:31.500" v="149" actId="1076"/>
          <ac:spMkLst>
            <pc:docMk/>
            <pc:sldMk cId="0" sldId="263"/>
            <ac:spMk id="8" creationId="{CDB3ED40-EB6A-6716-1EC9-990B8D184471}"/>
          </ac:spMkLst>
        </pc:spChg>
        <pc:spChg chg="mod">
          <ac:chgData name="Herath H.M.R.B it21002106" userId="S::it21002106@my.sliit.lk::0f34aab3-719b-464a-9149-47463a2df6b4" providerId="AD" clId="Web-{6DA8D862-547F-41D0-8FDD-025658683FB8}" dt="2024-05-04T13:44:52.515" v="146" actId="1076"/>
          <ac:spMkLst>
            <pc:docMk/>
            <pc:sldMk cId="0" sldId="263"/>
            <ac:spMk id="10" creationId="{1CCF1E5E-C169-9122-4238-BDACA19E2ED0}"/>
          </ac:spMkLst>
        </pc:spChg>
        <pc:spChg chg="mod">
          <ac:chgData name="Herath H.M.R.B it21002106" userId="S::it21002106@my.sliit.lk::0f34aab3-719b-464a-9149-47463a2df6b4" providerId="AD" clId="Web-{6DA8D862-547F-41D0-8FDD-025658683FB8}" dt="2024-05-04T13:48:23.146" v="159" actId="1076"/>
          <ac:spMkLst>
            <pc:docMk/>
            <pc:sldMk cId="0" sldId="263"/>
            <ac:spMk id="21" creationId="{7D52C818-D544-F7F8-90C1-E8A8470F2E6E}"/>
          </ac:spMkLst>
        </pc:spChg>
        <pc:picChg chg="mod">
          <ac:chgData name="Herath H.M.R.B it21002106" userId="S::it21002106@my.sliit.lk::0f34aab3-719b-464a-9149-47463a2df6b4" providerId="AD" clId="Web-{6DA8D862-547F-41D0-8FDD-025658683FB8}" dt="2024-05-04T13:44:46.233" v="145" actId="1076"/>
          <ac:picMkLst>
            <pc:docMk/>
            <pc:sldMk cId="0" sldId="263"/>
            <ac:picMk id="9" creationId="{1896F4F2-E8AC-4AA6-AA6D-5F2BD12F1228}"/>
          </ac:picMkLst>
        </pc:picChg>
        <pc:picChg chg="mod">
          <ac:chgData name="Herath H.M.R.B it21002106" userId="S::it21002106@my.sliit.lk::0f34aab3-719b-464a-9149-47463a2df6b4" providerId="AD" clId="Web-{6DA8D862-547F-41D0-8FDD-025658683FB8}" dt="2024-05-04T13:45:43.688" v="152" actId="1076"/>
          <ac:picMkLst>
            <pc:docMk/>
            <pc:sldMk cId="0" sldId="263"/>
            <ac:picMk id="20" creationId="{C086A4EB-946A-EF5C-B08A-E00F462674D6}"/>
          </ac:picMkLst>
        </pc:picChg>
        <pc:picChg chg="mod">
          <ac:chgData name="Herath H.M.R.B it21002106" userId="S::it21002106@my.sliit.lk::0f34aab3-719b-464a-9149-47463a2df6b4" providerId="AD" clId="Web-{6DA8D862-547F-41D0-8FDD-025658683FB8}" dt="2024-05-04T13:45:35.953" v="150" actId="1076"/>
          <ac:picMkLst>
            <pc:docMk/>
            <pc:sldMk cId="0" sldId="263"/>
            <ac:picMk id="1026" creationId="{B07A9542-9ABA-BAB2-B135-8A5167C9E805}"/>
          </ac:picMkLst>
        </pc:picChg>
        <pc:picChg chg="mod">
          <ac:chgData name="Herath H.M.R.B it21002106" userId="S::it21002106@my.sliit.lk::0f34aab3-719b-464a-9149-47463a2df6b4" providerId="AD" clId="Web-{6DA8D862-547F-41D0-8FDD-025658683FB8}" dt="2024-05-04T13:44:42.374" v="144" actId="1076"/>
          <ac:picMkLst>
            <pc:docMk/>
            <pc:sldMk cId="0" sldId="263"/>
            <ac:picMk id="1028" creationId="{BB971ED9-660E-6859-D26D-5C4388B10390}"/>
          </ac:picMkLst>
        </pc:picChg>
        <pc:picChg chg="mod">
          <ac:chgData name="Herath H.M.R.B it21002106" userId="S::it21002106@my.sliit.lk::0f34aab3-719b-464a-9149-47463a2df6b4" providerId="AD" clId="Web-{6DA8D862-547F-41D0-8FDD-025658683FB8}" dt="2024-05-04T13:45:46.626" v="153" actId="1076"/>
          <ac:picMkLst>
            <pc:docMk/>
            <pc:sldMk cId="0" sldId="263"/>
            <ac:picMk id="1030" creationId="{C5CFECA8-B76B-74AA-639A-D8B26A5981C9}"/>
          </ac:picMkLst>
        </pc:picChg>
        <pc:picChg chg="mod">
          <ac:chgData name="Herath H.M.R.B it21002106" userId="S::it21002106@my.sliit.lk::0f34aab3-719b-464a-9149-47463a2df6b4" providerId="AD" clId="Web-{6DA8D862-547F-41D0-8FDD-025658683FB8}" dt="2024-05-04T13:45:27.594" v="148" actId="1076"/>
          <ac:picMkLst>
            <pc:docMk/>
            <pc:sldMk cId="0" sldId="263"/>
            <ac:picMk id="1032" creationId="{DE2CC98A-63B6-2983-60FF-EB4AC01558BA}"/>
          </ac:picMkLst>
        </pc:picChg>
      </pc:sldChg>
      <pc:sldChg chg="addSp delSp modSp">
        <pc:chgData name="Herath H.M.R.B it21002106" userId="S::it21002106@my.sliit.lk::0f34aab3-719b-464a-9149-47463a2df6b4" providerId="AD" clId="Web-{6DA8D862-547F-41D0-8FDD-025658683FB8}" dt="2024-05-04T13:48:50.757" v="162"/>
        <pc:sldMkLst>
          <pc:docMk/>
          <pc:sldMk cId="3042602312" sldId="312"/>
        </pc:sldMkLst>
        <pc:spChg chg="add del mod">
          <ac:chgData name="Herath H.M.R.B it21002106" userId="S::it21002106@my.sliit.lk::0f34aab3-719b-464a-9149-47463a2df6b4" providerId="AD" clId="Web-{6DA8D862-547F-41D0-8FDD-025658683FB8}" dt="2024-05-04T13:48:50.757" v="162"/>
          <ac:spMkLst>
            <pc:docMk/>
            <pc:sldMk cId="3042602312" sldId="312"/>
            <ac:spMk id="5" creationId="{D4505B51-7FF0-71CC-2769-CDE481165464}"/>
          </ac:spMkLst>
        </pc:spChg>
        <pc:spChg chg="add">
          <ac:chgData name="Herath H.M.R.B it21002106" userId="S::it21002106@my.sliit.lk::0f34aab3-719b-464a-9149-47463a2df6b4" providerId="AD" clId="Web-{6DA8D862-547F-41D0-8FDD-025658683FB8}" dt="2024-05-04T13:48:46.507" v="161"/>
          <ac:spMkLst>
            <pc:docMk/>
            <pc:sldMk cId="3042602312" sldId="312"/>
            <ac:spMk id="9" creationId="{127CF3E2-0DF0-F2F4-EAD1-2CDAC4FC0363}"/>
          </ac:spMkLst>
        </pc:spChg>
        <pc:spChg chg="del mod">
          <ac:chgData name="Herath H.M.R.B it21002106" userId="S::it21002106@my.sliit.lk::0f34aab3-719b-464a-9149-47463a2df6b4" providerId="AD" clId="Web-{6DA8D862-547F-41D0-8FDD-025658683FB8}" dt="2024-05-04T13:48:45.444" v="160"/>
          <ac:spMkLst>
            <pc:docMk/>
            <pc:sldMk cId="3042602312" sldId="312"/>
            <ac:spMk id="297" creationId="{8F48D123-A5CA-E9FB-34BA-21BAA0F3A9F6}"/>
          </ac:spMkLst>
        </pc:spChg>
      </pc:sldChg>
      <pc:sldChg chg="modSp add del">
        <pc:chgData name="Herath H.M.R.B it21002106" userId="S::it21002106@my.sliit.lk::0f34aab3-719b-464a-9149-47463a2df6b4" providerId="AD" clId="Web-{6DA8D862-547F-41D0-8FDD-025658683FB8}" dt="2024-05-04T13:37:54.467" v="135" actId="1076"/>
        <pc:sldMkLst>
          <pc:docMk/>
          <pc:sldMk cId="1864470215" sldId="332"/>
        </pc:sldMkLst>
        <pc:grpChg chg="mod">
          <ac:chgData name="Herath H.M.R.B it21002106" userId="S::it21002106@my.sliit.lk::0f34aab3-719b-464a-9149-47463a2df6b4" providerId="AD" clId="Web-{6DA8D862-547F-41D0-8FDD-025658683FB8}" dt="2024-05-04T13:37:54.467" v="135" actId="1076"/>
          <ac:grpSpMkLst>
            <pc:docMk/>
            <pc:sldMk cId="1864470215" sldId="332"/>
            <ac:grpSpMk id="2" creationId="{09EB4366-E89C-24BC-672E-11457D946678}"/>
          </ac:grpSpMkLst>
        </pc:grpChg>
      </pc:sldChg>
      <pc:sldChg chg="addSp delSp modSp">
        <pc:chgData name="Herath H.M.R.B it21002106" userId="S::it21002106@my.sliit.lk::0f34aab3-719b-464a-9149-47463a2df6b4" providerId="AD" clId="Web-{6DA8D862-547F-41D0-8FDD-025658683FB8}" dt="2024-05-04T13:36:31.636" v="132" actId="1076"/>
        <pc:sldMkLst>
          <pc:docMk/>
          <pc:sldMk cId="510972687" sldId="379"/>
        </pc:sldMkLst>
        <pc:picChg chg="del">
          <ac:chgData name="Herath H.M.R.B it21002106" userId="S::it21002106@my.sliit.lk::0f34aab3-719b-464a-9149-47463a2df6b4" providerId="AD" clId="Web-{6DA8D862-547F-41D0-8FDD-025658683FB8}" dt="2024-05-04T13:29:01.699" v="119"/>
          <ac:picMkLst>
            <pc:docMk/>
            <pc:sldMk cId="510972687" sldId="379"/>
            <ac:picMk id="2" creationId="{388D0B78-172C-21A8-4AF9-A87509F5197D}"/>
          </ac:picMkLst>
        </pc:picChg>
        <pc:picChg chg="add del mod">
          <ac:chgData name="Herath H.M.R.B it21002106" userId="S::it21002106@my.sliit.lk::0f34aab3-719b-464a-9149-47463a2df6b4" providerId="AD" clId="Web-{6DA8D862-547F-41D0-8FDD-025658683FB8}" dt="2024-05-04T13:24:22.720" v="113"/>
          <ac:picMkLst>
            <pc:docMk/>
            <pc:sldMk cId="510972687" sldId="379"/>
            <ac:picMk id="3" creationId="{6F7CFB21-94F7-4B44-0515-77945CF45603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32:11.612" v="125" actId="1076"/>
          <ac:picMkLst>
            <pc:docMk/>
            <pc:sldMk cId="510972687" sldId="379"/>
            <ac:picMk id="6" creationId="{03BF0C60-D211-E367-5DB6-CFAD9EBC4364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32:20.675" v="126" actId="1076"/>
          <ac:picMkLst>
            <pc:docMk/>
            <pc:sldMk cId="510972687" sldId="379"/>
            <ac:picMk id="8" creationId="{CEFDF28D-3738-BA47-C04E-229123BA6601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32:29.816" v="127" actId="1076"/>
          <ac:picMkLst>
            <pc:docMk/>
            <pc:sldMk cId="510972687" sldId="379"/>
            <ac:picMk id="10" creationId="{AEAA3B5B-2B99-3EF1-BB09-71502C5314B8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36:31.636" v="132" actId="1076"/>
          <ac:picMkLst>
            <pc:docMk/>
            <pc:sldMk cId="510972687" sldId="379"/>
            <ac:picMk id="11" creationId="{824984AE-32EF-A969-2E31-A707BAF19B68}"/>
          </ac:picMkLst>
        </pc:picChg>
      </pc:sldChg>
      <pc:sldChg chg="addSp delSp modSp">
        <pc:chgData name="Herath H.M.R.B it21002106" userId="S::it21002106@my.sliit.lk::0f34aab3-719b-464a-9149-47463a2df6b4" providerId="AD" clId="Web-{6DA8D862-547F-41D0-8FDD-025658683FB8}" dt="2024-05-04T13:06:14.238" v="105" actId="14100"/>
        <pc:sldMkLst>
          <pc:docMk/>
          <pc:sldMk cId="3103852636" sldId="381"/>
        </pc:sldMkLst>
        <pc:picChg chg="del">
          <ac:chgData name="Herath H.M.R.B it21002106" userId="S::it21002106@my.sliit.lk::0f34aab3-719b-464a-9149-47463a2df6b4" providerId="AD" clId="Web-{6DA8D862-547F-41D0-8FDD-025658683FB8}" dt="2024-05-04T12:50:00.046" v="0"/>
          <ac:picMkLst>
            <pc:docMk/>
            <pc:sldMk cId="3103852636" sldId="381"/>
            <ac:picMk id="4" creationId="{3F733DFF-F3C8-6CDC-F4FE-154AC6F61598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06:14.238" v="105" actId="14100"/>
          <ac:picMkLst>
            <pc:docMk/>
            <pc:sldMk cId="3103852636" sldId="381"/>
            <ac:picMk id="7" creationId="{E50166C1-8E54-89E4-04B1-D65324D24F0C}"/>
          </ac:picMkLst>
        </pc:picChg>
      </pc:sldChg>
      <pc:sldChg chg="addSp delSp modSp add replId">
        <pc:chgData name="Herath H.M.R.B it21002106" userId="S::it21002106@my.sliit.lk::0f34aab3-719b-464a-9149-47463a2df6b4" providerId="AD" clId="Web-{6DA8D862-547F-41D0-8FDD-025658683FB8}" dt="2024-05-04T12:55:22.103" v="19" actId="14100"/>
        <pc:sldMkLst>
          <pc:docMk/>
          <pc:sldMk cId="3824648057" sldId="382"/>
        </pc:sldMkLst>
        <pc:spChg chg="mod">
          <ac:chgData name="Herath H.M.R.B it21002106" userId="S::it21002106@my.sliit.lk::0f34aab3-719b-464a-9149-47463a2df6b4" providerId="AD" clId="Web-{6DA8D862-547F-41D0-8FDD-025658683FB8}" dt="2024-05-04T12:54:48.805" v="13" actId="20577"/>
          <ac:spMkLst>
            <pc:docMk/>
            <pc:sldMk cId="3824648057" sldId="382"/>
            <ac:spMk id="3" creationId="{7205462F-3B7F-9E98-5212-EC2DE1D06A24}"/>
          </ac:spMkLst>
        </pc:spChg>
        <pc:picChg chg="add mod">
          <ac:chgData name="Herath H.M.R.B it21002106" userId="S::it21002106@my.sliit.lk::0f34aab3-719b-464a-9149-47463a2df6b4" providerId="AD" clId="Web-{6DA8D862-547F-41D0-8FDD-025658683FB8}" dt="2024-05-04T12:55:07.368" v="16" actId="14100"/>
          <ac:picMkLst>
            <pc:docMk/>
            <pc:sldMk cId="3824648057" sldId="382"/>
            <ac:picMk id="4" creationId="{A1701BF4-8D0D-6CEB-ABF4-DC9D6696B130}"/>
          </ac:picMkLst>
        </pc:picChg>
        <pc:picChg chg="del">
          <ac:chgData name="Herath H.M.R.B it21002106" userId="S::it21002106@my.sliit.lk::0f34aab3-719b-464a-9149-47463a2df6b4" providerId="AD" clId="Web-{6DA8D862-547F-41D0-8FDD-025658683FB8}" dt="2024-05-04T12:51:58.674" v="8"/>
          <ac:picMkLst>
            <pc:docMk/>
            <pc:sldMk cId="3824648057" sldId="382"/>
            <ac:picMk id="7" creationId="{E50166C1-8E54-89E4-04B1-D65324D24F0C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2:55:22.103" v="19" actId="14100"/>
          <ac:picMkLst>
            <pc:docMk/>
            <pc:sldMk cId="3824648057" sldId="382"/>
            <ac:picMk id="8" creationId="{17225210-73DB-2736-3BC6-C9C0619414EE}"/>
          </ac:picMkLst>
        </pc:picChg>
      </pc:sldChg>
      <pc:sldChg chg="addSp delSp modSp add replId">
        <pc:chgData name="Herath H.M.R.B it21002106" userId="S::it21002106@my.sliit.lk::0f34aab3-719b-464a-9149-47463a2df6b4" providerId="AD" clId="Web-{6DA8D862-547F-41D0-8FDD-025658683FB8}" dt="2024-05-04T13:00:44.368" v="67" actId="14100"/>
        <pc:sldMkLst>
          <pc:docMk/>
          <pc:sldMk cId="1890096439" sldId="383"/>
        </pc:sldMkLst>
        <pc:spChg chg="mod">
          <ac:chgData name="Herath H.M.R.B it21002106" userId="S::it21002106@my.sliit.lk::0f34aab3-719b-464a-9149-47463a2df6b4" providerId="AD" clId="Web-{6DA8D862-547F-41D0-8FDD-025658683FB8}" dt="2024-05-04T12:59:56.867" v="56" actId="14100"/>
          <ac:spMkLst>
            <pc:docMk/>
            <pc:sldMk cId="1890096439" sldId="383"/>
            <ac:spMk id="3" creationId="{7205462F-3B7F-9E98-5212-EC2DE1D06A24}"/>
          </ac:spMkLst>
        </pc:spChg>
        <pc:picChg chg="del">
          <ac:chgData name="Herath H.M.R.B it21002106" userId="S::it21002106@my.sliit.lk::0f34aab3-719b-464a-9149-47463a2df6b4" providerId="AD" clId="Web-{6DA8D862-547F-41D0-8FDD-025658683FB8}" dt="2024-05-04T12:55:49.932" v="22"/>
          <ac:picMkLst>
            <pc:docMk/>
            <pc:sldMk cId="1890096439" sldId="383"/>
            <ac:picMk id="4" creationId="{A1701BF4-8D0D-6CEB-ABF4-DC9D6696B130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00:34.383" v="65" actId="1076"/>
          <ac:picMkLst>
            <pc:docMk/>
            <pc:sldMk cId="1890096439" sldId="383"/>
            <ac:picMk id="7" creationId="{E188DA3F-B555-1129-0718-53C7EC11F554}"/>
          </ac:picMkLst>
        </pc:picChg>
        <pc:picChg chg="del">
          <ac:chgData name="Herath H.M.R.B it21002106" userId="S::it21002106@my.sliit.lk::0f34aab3-719b-464a-9149-47463a2df6b4" providerId="AD" clId="Web-{6DA8D862-547F-41D0-8FDD-025658683FB8}" dt="2024-05-04T12:55:48.213" v="21"/>
          <ac:picMkLst>
            <pc:docMk/>
            <pc:sldMk cId="1890096439" sldId="383"/>
            <ac:picMk id="8" creationId="{17225210-73DB-2736-3BC6-C9C0619414EE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00:44.368" v="67" actId="14100"/>
          <ac:picMkLst>
            <pc:docMk/>
            <pc:sldMk cId="1890096439" sldId="383"/>
            <ac:picMk id="9" creationId="{7CDC3225-92A4-F71F-A7EB-37E14A029283}"/>
          </ac:picMkLst>
        </pc:picChg>
      </pc:sldChg>
      <pc:sldChg chg="addSp delSp modSp add replId">
        <pc:chgData name="Herath H.M.R.B it21002106" userId="S::it21002106@my.sliit.lk::0f34aab3-719b-464a-9149-47463a2df6b4" providerId="AD" clId="Web-{6DA8D862-547F-41D0-8FDD-025658683FB8}" dt="2024-05-04T13:05:56.003" v="103" actId="1076"/>
        <pc:sldMkLst>
          <pc:docMk/>
          <pc:sldMk cId="4153084028" sldId="384"/>
        </pc:sldMkLst>
        <pc:spChg chg="mod">
          <ac:chgData name="Herath H.M.R.B it21002106" userId="S::it21002106@my.sliit.lk::0f34aab3-719b-464a-9149-47463a2df6b4" providerId="AD" clId="Web-{6DA8D862-547F-41D0-8FDD-025658683FB8}" dt="2024-05-04T13:05:52.003" v="101" actId="14100"/>
          <ac:spMkLst>
            <pc:docMk/>
            <pc:sldMk cId="4153084028" sldId="384"/>
            <ac:spMk id="3" creationId="{7205462F-3B7F-9E98-5212-EC2DE1D06A24}"/>
          </ac:spMkLst>
        </pc:spChg>
        <pc:picChg chg="add mod">
          <ac:chgData name="Herath H.M.R.B it21002106" userId="S::it21002106@my.sliit.lk::0f34aab3-719b-464a-9149-47463a2df6b4" providerId="AD" clId="Web-{6DA8D862-547F-41D0-8FDD-025658683FB8}" dt="2024-05-04T13:05:56.003" v="103" actId="1076"/>
          <ac:picMkLst>
            <pc:docMk/>
            <pc:sldMk cId="4153084028" sldId="384"/>
            <ac:picMk id="4" creationId="{8581CEB8-A82A-2D3A-CC43-6EB5F23D5844}"/>
          </ac:picMkLst>
        </pc:picChg>
        <pc:picChg chg="del">
          <ac:chgData name="Herath H.M.R.B it21002106" userId="S::it21002106@my.sliit.lk::0f34aab3-719b-464a-9149-47463a2df6b4" providerId="AD" clId="Web-{6DA8D862-547F-41D0-8FDD-025658683FB8}" dt="2024-05-04T13:01:24.119" v="69"/>
          <ac:picMkLst>
            <pc:docMk/>
            <pc:sldMk cId="4153084028" sldId="384"/>
            <ac:picMk id="7" creationId="{E188DA3F-B555-1129-0718-53C7EC11F554}"/>
          </ac:picMkLst>
        </pc:picChg>
        <pc:picChg chg="add mod">
          <ac:chgData name="Herath H.M.R.B it21002106" userId="S::it21002106@my.sliit.lk::0f34aab3-719b-464a-9149-47463a2df6b4" providerId="AD" clId="Web-{6DA8D862-547F-41D0-8FDD-025658683FB8}" dt="2024-05-04T13:05:17.299" v="90" actId="1076"/>
          <ac:picMkLst>
            <pc:docMk/>
            <pc:sldMk cId="4153084028" sldId="384"/>
            <ac:picMk id="8" creationId="{B9994C0C-11C3-DFAB-0C84-160E93044B4A}"/>
          </ac:picMkLst>
        </pc:picChg>
        <pc:picChg chg="del mod">
          <ac:chgData name="Herath H.M.R.B it21002106" userId="S::it21002106@my.sliit.lk::0f34aab3-719b-464a-9149-47463a2df6b4" providerId="AD" clId="Web-{6DA8D862-547F-41D0-8FDD-025658683FB8}" dt="2024-05-04T13:01:24.682" v="71"/>
          <ac:picMkLst>
            <pc:docMk/>
            <pc:sldMk cId="4153084028" sldId="384"/>
            <ac:picMk id="9" creationId="{7CDC3225-92A4-F71F-A7EB-37E14A029283}"/>
          </ac:picMkLst>
        </pc:picChg>
      </pc:sldChg>
    </pc:docChg>
  </pc:docChgLst>
  <pc:docChgLst>
    <pc:chgData name="Ilukpitiya I.M.D.J.R.B it21011016" userId="S::it21011016@my.sliit.lk::c09f66a5-8a10-4e7b-86d7-af441288308b" providerId="AD" clId="Web-{CB871691-1A14-4761-0FD7-D5EAB70001D8}"/>
    <pc:docChg chg="addSld modSld sldOrd">
      <pc:chgData name="Ilukpitiya I.M.D.J.R.B it21011016" userId="S::it21011016@my.sliit.lk::c09f66a5-8a10-4e7b-86d7-af441288308b" providerId="AD" clId="Web-{CB871691-1A14-4761-0FD7-D5EAB70001D8}" dt="2024-05-05T05:51:00.635" v="83" actId="1076"/>
      <pc:docMkLst>
        <pc:docMk/>
      </pc:docMkLst>
      <pc:sldChg chg="addSp delSp modSp add ord replId">
        <pc:chgData name="Ilukpitiya I.M.D.J.R.B it21011016" userId="S::it21011016@my.sliit.lk::c09f66a5-8a10-4e7b-86d7-af441288308b" providerId="AD" clId="Web-{CB871691-1A14-4761-0FD7-D5EAB70001D8}" dt="2024-05-05T05:51:00.635" v="83" actId="1076"/>
        <pc:sldMkLst>
          <pc:docMk/>
          <pc:sldMk cId="704270120" sldId="403"/>
        </pc:sldMkLst>
        <pc:spChg chg="mod">
          <ac:chgData name="Ilukpitiya I.M.D.J.R.B it21011016" userId="S::it21011016@my.sliit.lk::c09f66a5-8a10-4e7b-86d7-af441288308b" providerId="AD" clId="Web-{CB871691-1A14-4761-0FD7-D5EAB70001D8}" dt="2024-05-05T04:09:37.040" v="8" actId="20577"/>
          <ac:spMkLst>
            <pc:docMk/>
            <pc:sldMk cId="704270120" sldId="403"/>
            <ac:spMk id="7" creationId="{D98EE312-A0F5-905A-65DB-2B119060B9A5}"/>
          </ac:spMkLst>
        </pc:spChg>
        <pc:picChg chg="add del mod">
          <ac:chgData name="Ilukpitiya I.M.D.J.R.B it21011016" userId="S::it21011016@my.sliit.lk::c09f66a5-8a10-4e7b-86d7-af441288308b" providerId="AD" clId="Web-{CB871691-1A14-4761-0FD7-D5EAB70001D8}" dt="2024-05-05T05:02:48.350" v="46"/>
          <ac:picMkLst>
            <pc:docMk/>
            <pc:sldMk cId="704270120" sldId="403"/>
            <ac:picMk id="2" creationId="{0CB9D4D9-FA6E-766E-3D5A-A33C741E0528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2:48.350" v="45"/>
          <ac:picMkLst>
            <pc:docMk/>
            <pc:sldMk cId="704270120" sldId="403"/>
            <ac:picMk id="3" creationId="{89057304-4781-A268-94B3-A0F48DAFDC79}"/>
          </ac:picMkLst>
        </pc:picChg>
        <pc:picChg chg="del">
          <ac:chgData name="Ilukpitiya I.M.D.J.R.B it21011016" userId="S::it21011016@my.sliit.lk::c09f66a5-8a10-4e7b-86d7-af441288308b" providerId="AD" clId="Web-{CB871691-1A14-4761-0FD7-D5EAB70001D8}" dt="2024-05-05T04:09:05.946" v="3"/>
          <ac:picMkLst>
            <pc:docMk/>
            <pc:sldMk cId="704270120" sldId="403"/>
            <ac:picMk id="6" creationId="{03BF0C60-D211-E367-5DB6-CFAD9EBC4364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2:48.350" v="44"/>
          <ac:picMkLst>
            <pc:docMk/>
            <pc:sldMk cId="704270120" sldId="403"/>
            <ac:picMk id="6" creationId="{A6EA7594-3D34-C398-DB3E-B76D344C3920}"/>
          </ac:picMkLst>
        </pc:picChg>
        <pc:picChg chg="del">
          <ac:chgData name="Ilukpitiya I.M.D.J.R.B it21011016" userId="S::it21011016@my.sliit.lk::c09f66a5-8a10-4e7b-86d7-af441288308b" providerId="AD" clId="Web-{CB871691-1A14-4761-0FD7-D5EAB70001D8}" dt="2024-05-05T04:09:06.758" v="4"/>
          <ac:picMkLst>
            <pc:docMk/>
            <pc:sldMk cId="704270120" sldId="403"/>
            <ac:picMk id="8" creationId="{CEFDF28D-3738-BA47-C04E-229123BA6601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2:48.350" v="43"/>
          <ac:picMkLst>
            <pc:docMk/>
            <pc:sldMk cId="704270120" sldId="403"/>
            <ac:picMk id="8" creationId="{E59149A4-2D8F-B89D-B82B-A0217D6500F6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2:48.350" v="42"/>
          <ac:picMkLst>
            <pc:docMk/>
            <pc:sldMk cId="704270120" sldId="403"/>
            <ac:picMk id="10" creationId="{72942E42-309C-B60C-A333-E9EAC45CC603}"/>
          </ac:picMkLst>
        </pc:picChg>
        <pc:picChg chg="del">
          <ac:chgData name="Ilukpitiya I.M.D.J.R.B it21011016" userId="S::it21011016@my.sliit.lk::c09f66a5-8a10-4e7b-86d7-af441288308b" providerId="AD" clId="Web-{CB871691-1A14-4761-0FD7-D5EAB70001D8}" dt="2024-05-05T04:09:10.493" v="5"/>
          <ac:picMkLst>
            <pc:docMk/>
            <pc:sldMk cId="704270120" sldId="403"/>
            <ac:picMk id="10" creationId="{AEAA3B5B-2B99-3EF1-BB09-71502C5314B8}"/>
          </ac:picMkLst>
        </pc:picChg>
        <pc:picChg chg="del">
          <ac:chgData name="Ilukpitiya I.M.D.J.R.B it21011016" userId="S::it21011016@my.sliit.lk::c09f66a5-8a10-4e7b-86d7-af441288308b" providerId="AD" clId="Web-{CB871691-1A14-4761-0FD7-D5EAB70001D8}" dt="2024-05-05T04:09:05.727" v="2"/>
          <ac:picMkLst>
            <pc:docMk/>
            <pc:sldMk cId="704270120" sldId="403"/>
            <ac:picMk id="11" creationId="{824984AE-32EF-A969-2E31-A707BAF19B68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2:48.350" v="41"/>
          <ac:picMkLst>
            <pc:docMk/>
            <pc:sldMk cId="704270120" sldId="403"/>
            <ac:picMk id="11" creationId="{CE261415-2827-9E0D-BF38-747E07737A26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5:55.498" v="72"/>
          <ac:picMkLst>
            <pc:docMk/>
            <pc:sldMk cId="704270120" sldId="403"/>
            <ac:picMk id="12" creationId="{10A2BCD5-6DA9-162E-4F7F-1EFF20AF9597}"/>
          </ac:picMkLst>
        </pc:picChg>
        <pc:picChg chg="add mod">
          <ac:chgData name="Ilukpitiya I.M.D.J.R.B it21011016" userId="S::it21011016@my.sliit.lk::c09f66a5-8a10-4e7b-86d7-af441288308b" providerId="AD" clId="Web-{CB871691-1A14-4761-0FD7-D5EAB70001D8}" dt="2024-05-05T05:51:00.604" v="80" actId="1076"/>
          <ac:picMkLst>
            <pc:docMk/>
            <pc:sldMk cId="704270120" sldId="403"/>
            <ac:picMk id="13" creationId="{623F6315-627F-F681-82ED-3F16DC134F9F}"/>
          </ac:picMkLst>
        </pc:picChg>
        <pc:picChg chg="add mod">
          <ac:chgData name="Ilukpitiya I.M.D.J.R.B it21011016" userId="S::it21011016@my.sliit.lk::c09f66a5-8a10-4e7b-86d7-af441288308b" providerId="AD" clId="Web-{CB871691-1A14-4761-0FD7-D5EAB70001D8}" dt="2024-05-05T05:51:00.620" v="81" actId="1076"/>
          <ac:picMkLst>
            <pc:docMk/>
            <pc:sldMk cId="704270120" sldId="403"/>
            <ac:picMk id="14" creationId="{C6C7E349-E03F-F5B9-7E71-3AEDE15EDE1B}"/>
          </ac:picMkLst>
        </pc:picChg>
        <pc:picChg chg="add mod">
          <ac:chgData name="Ilukpitiya I.M.D.J.R.B it21011016" userId="S::it21011016@my.sliit.lk::c09f66a5-8a10-4e7b-86d7-af441288308b" providerId="AD" clId="Web-{CB871691-1A14-4761-0FD7-D5EAB70001D8}" dt="2024-05-05T05:51:00.635" v="82" actId="1076"/>
          <ac:picMkLst>
            <pc:docMk/>
            <pc:sldMk cId="704270120" sldId="403"/>
            <ac:picMk id="15" creationId="{646C64A0-D83A-29F4-1755-66455F7EA015}"/>
          </ac:picMkLst>
        </pc:picChg>
        <pc:picChg chg="add mod">
          <ac:chgData name="Ilukpitiya I.M.D.J.R.B it21011016" userId="S::it21011016@my.sliit.lk::c09f66a5-8a10-4e7b-86d7-af441288308b" providerId="AD" clId="Web-{CB871691-1A14-4761-0FD7-D5EAB70001D8}" dt="2024-05-05T05:51:00.635" v="83" actId="1076"/>
          <ac:picMkLst>
            <pc:docMk/>
            <pc:sldMk cId="704270120" sldId="403"/>
            <ac:picMk id="16" creationId="{B5417411-B0C3-586E-5F04-7D2E58E6B64F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5:55.529" v="73"/>
          <ac:picMkLst>
            <pc:docMk/>
            <pc:sldMk cId="704270120" sldId="403"/>
            <ac:picMk id="17" creationId="{226336C8-3EFE-0C2A-3143-F0FC56050C3D}"/>
          </ac:picMkLst>
        </pc:picChg>
        <pc:picChg chg="add del mod">
          <ac:chgData name="Ilukpitiya I.M.D.J.R.B it21011016" userId="S::it21011016@my.sliit.lk::c09f66a5-8a10-4e7b-86d7-af441288308b" providerId="AD" clId="Web-{CB871691-1A14-4761-0FD7-D5EAB70001D8}" dt="2024-05-05T05:05:55.467" v="71"/>
          <ac:picMkLst>
            <pc:docMk/>
            <pc:sldMk cId="704270120" sldId="403"/>
            <ac:picMk id="18" creationId="{03A95C1F-C9D4-70C2-4B4A-4F785FD09940}"/>
          </ac:picMkLst>
        </pc:picChg>
      </pc:sldChg>
      <pc:sldChg chg="add replId">
        <pc:chgData name="Ilukpitiya I.M.D.J.R.B it21011016" userId="S::it21011016@my.sliit.lk::c09f66a5-8a10-4e7b-86d7-af441288308b" providerId="AD" clId="Web-{CB871691-1A14-4761-0FD7-D5EAB70001D8}" dt="2024-05-05T05:05:32.278" v="70"/>
        <pc:sldMkLst>
          <pc:docMk/>
          <pc:sldMk cId="1595378229" sldId="404"/>
        </pc:sldMkLst>
      </pc:sldChg>
    </pc:docChg>
  </pc:docChgLst>
  <pc:docChgLst>
    <pc:chgData name="Herath H.M.R.B it21002106" userId="S::it21002106@my.sliit.lk::0f34aab3-719b-464a-9149-47463a2df6b4" providerId="AD" clId="Web-{23D2D00A-5E76-4087-929C-1652182A09BA}"/>
    <pc:docChg chg="modSld">
      <pc:chgData name="Herath H.M.R.B it21002106" userId="S::it21002106@my.sliit.lk::0f34aab3-719b-464a-9149-47463a2df6b4" providerId="AD" clId="Web-{23D2D00A-5E76-4087-929C-1652182A09BA}" dt="2024-05-04T17:54:16.705" v="0" actId="1076"/>
      <pc:docMkLst>
        <pc:docMk/>
      </pc:docMkLst>
      <pc:sldChg chg="modSp">
        <pc:chgData name="Herath H.M.R.B it21002106" userId="S::it21002106@my.sliit.lk::0f34aab3-719b-464a-9149-47463a2df6b4" providerId="AD" clId="Web-{23D2D00A-5E76-4087-929C-1652182A09BA}" dt="2024-05-04T17:54:16.705" v="0" actId="1076"/>
        <pc:sldMkLst>
          <pc:docMk/>
          <pc:sldMk cId="510972687" sldId="379"/>
        </pc:sldMkLst>
        <pc:picChg chg="mod">
          <ac:chgData name="Herath H.M.R.B it21002106" userId="S::it21002106@my.sliit.lk::0f34aab3-719b-464a-9149-47463a2df6b4" providerId="AD" clId="Web-{23D2D00A-5E76-4087-929C-1652182A09BA}" dt="2024-05-04T17:54:16.705" v="0" actId="1076"/>
          <ac:picMkLst>
            <pc:docMk/>
            <pc:sldMk cId="510972687" sldId="379"/>
            <ac:picMk id="11" creationId="{824984AE-32EF-A969-2E31-A707BAF19B68}"/>
          </ac:picMkLst>
        </pc:picChg>
      </pc:sldChg>
    </pc:docChg>
  </pc:docChgLst>
  <pc:docChgLst>
    <pc:chgData name="Ilukpitiya I.M.D.J.R.B it21011016" userId="S::it21011016@my.sliit.lk::c09f66a5-8a10-4e7b-86d7-af441288308b" providerId="AD" clId="Web-{0762725E-BAEB-F6BE-1EFD-071EAC5EA5BE}"/>
    <pc:docChg chg="addSld modSld">
      <pc:chgData name="Ilukpitiya I.M.D.J.R.B it21011016" userId="S::it21011016@my.sliit.lk::c09f66a5-8a10-4e7b-86d7-af441288308b" providerId="AD" clId="Web-{0762725E-BAEB-F6BE-1EFD-071EAC5EA5BE}" dt="2024-09-08T15:31:07.105" v="232" actId="1076"/>
      <pc:docMkLst>
        <pc:docMk/>
      </pc:docMkLst>
      <pc:sldChg chg="modSp">
        <pc:chgData name="Ilukpitiya I.M.D.J.R.B it21011016" userId="S::it21011016@my.sliit.lk::c09f66a5-8a10-4e7b-86d7-af441288308b" providerId="AD" clId="Web-{0762725E-BAEB-F6BE-1EFD-071EAC5EA5BE}" dt="2024-09-08T15:31:07.105" v="232" actId="1076"/>
        <pc:sldMkLst>
          <pc:docMk/>
          <pc:sldMk cId="3843837619" sldId="306"/>
        </pc:sldMkLst>
        <pc:picChg chg="mod">
          <ac:chgData name="Ilukpitiya I.M.D.J.R.B it21011016" userId="S::it21011016@my.sliit.lk::c09f66a5-8a10-4e7b-86d7-af441288308b" providerId="AD" clId="Web-{0762725E-BAEB-F6BE-1EFD-071EAC5EA5BE}" dt="2024-09-08T15:31:07.105" v="232" actId="1076"/>
          <ac:picMkLst>
            <pc:docMk/>
            <pc:sldMk cId="3843837619" sldId="306"/>
            <ac:picMk id="2" creationId="{8747422E-B503-77B6-82FE-2949FF886C1C}"/>
          </ac:picMkLst>
        </pc:picChg>
      </pc:sldChg>
      <pc:sldChg chg="modSp">
        <pc:chgData name="Ilukpitiya I.M.D.J.R.B it21011016" userId="S::it21011016@my.sliit.lk::c09f66a5-8a10-4e7b-86d7-af441288308b" providerId="AD" clId="Web-{0762725E-BAEB-F6BE-1EFD-071EAC5EA5BE}" dt="2024-09-08T10:13:55.136" v="7" actId="20577"/>
        <pc:sldMkLst>
          <pc:docMk/>
          <pc:sldMk cId="1864470215" sldId="332"/>
        </pc:sldMkLst>
        <pc:spChg chg="mod">
          <ac:chgData name="Ilukpitiya I.M.D.J.R.B it21011016" userId="S::it21011016@my.sliit.lk::c09f66a5-8a10-4e7b-86d7-af441288308b" providerId="AD" clId="Web-{0762725E-BAEB-F6BE-1EFD-071EAC5EA5BE}" dt="2024-09-08T10:13:55.136" v="7" actId="20577"/>
          <ac:spMkLst>
            <pc:docMk/>
            <pc:sldMk cId="1864470215" sldId="332"/>
            <ac:spMk id="28" creationId="{D5939926-7E76-0B70-FBF2-1993E4419389}"/>
          </ac:spMkLst>
        </pc:spChg>
      </pc:sldChg>
      <pc:sldChg chg="addSp delSp modSp">
        <pc:chgData name="Ilukpitiya I.M.D.J.R.B it21011016" userId="S::it21011016@my.sliit.lk::c09f66a5-8a10-4e7b-86d7-af441288308b" providerId="AD" clId="Web-{0762725E-BAEB-F6BE-1EFD-071EAC5EA5BE}" dt="2024-09-08T13:53:04.809" v="58" actId="1076"/>
        <pc:sldMkLst>
          <pc:docMk/>
          <pc:sldMk cId="1395864384" sldId="414"/>
        </pc:sldMkLst>
        <pc:picChg chg="mod">
          <ac:chgData name="Ilukpitiya I.M.D.J.R.B it21011016" userId="S::it21011016@my.sliit.lk::c09f66a5-8a10-4e7b-86d7-af441288308b" providerId="AD" clId="Web-{0762725E-BAEB-F6BE-1EFD-071EAC5EA5BE}" dt="2024-09-08T13:52:42.106" v="52" actId="14100"/>
          <ac:picMkLst>
            <pc:docMk/>
            <pc:sldMk cId="1395864384" sldId="414"/>
            <ac:picMk id="4" creationId="{1FA68ECF-7F45-E10A-A6F2-E51BE856AC45}"/>
          </ac:picMkLst>
        </pc:picChg>
        <pc:picChg chg="mod">
          <ac:chgData name="Ilukpitiya I.M.D.J.R.B it21011016" userId="S::it21011016@my.sliit.lk::c09f66a5-8a10-4e7b-86d7-af441288308b" providerId="AD" clId="Web-{0762725E-BAEB-F6BE-1EFD-071EAC5EA5BE}" dt="2024-09-08T13:52:56.090" v="56" actId="14100"/>
          <ac:picMkLst>
            <pc:docMk/>
            <pc:sldMk cId="1395864384" sldId="414"/>
            <ac:picMk id="7" creationId="{904AF977-8D04-5BC7-842F-E07A6C3CF673}"/>
          </ac:picMkLst>
        </pc:picChg>
        <pc:picChg chg="add mod">
          <ac:chgData name="Ilukpitiya I.M.D.J.R.B it21011016" userId="S::it21011016@my.sliit.lk::c09f66a5-8a10-4e7b-86d7-af441288308b" providerId="AD" clId="Web-{0762725E-BAEB-F6BE-1EFD-071EAC5EA5BE}" dt="2024-09-08T13:53:02.465" v="57" actId="1076"/>
          <ac:picMkLst>
            <pc:docMk/>
            <pc:sldMk cId="1395864384" sldId="414"/>
            <ac:picMk id="8" creationId="{F18C7EE7-140B-7139-46D7-EB0314760B7E}"/>
          </ac:picMkLst>
        </pc:picChg>
        <pc:picChg chg="add mod">
          <ac:chgData name="Ilukpitiya I.M.D.J.R.B it21011016" userId="S::it21011016@my.sliit.lk::c09f66a5-8a10-4e7b-86d7-af441288308b" providerId="AD" clId="Web-{0762725E-BAEB-F6BE-1EFD-071EAC5EA5BE}" dt="2024-09-08T13:53:04.809" v="58" actId="1076"/>
          <ac:picMkLst>
            <pc:docMk/>
            <pc:sldMk cId="1395864384" sldId="414"/>
            <ac:picMk id="9" creationId="{D19A6E8F-4FC6-2108-1E34-F4A009D67079}"/>
          </ac:picMkLst>
        </pc:picChg>
        <pc:picChg chg="add del mod">
          <ac:chgData name="Ilukpitiya I.M.D.J.R.B it21011016" userId="S::it21011016@my.sliit.lk::c09f66a5-8a10-4e7b-86d7-af441288308b" providerId="AD" clId="Web-{0762725E-BAEB-F6BE-1EFD-071EAC5EA5BE}" dt="2024-09-08T13:52:24.933" v="47"/>
          <ac:picMkLst>
            <pc:docMk/>
            <pc:sldMk cId="1395864384" sldId="414"/>
            <ac:picMk id="10" creationId="{4AE654D7-37AE-F1BE-E369-6F481F368BF4}"/>
          </ac:picMkLst>
        </pc:picChg>
      </pc:sldChg>
      <pc:sldChg chg="addSp modSp">
        <pc:chgData name="Ilukpitiya I.M.D.J.R.B it21011016" userId="S::it21011016@my.sliit.lk::c09f66a5-8a10-4e7b-86d7-af441288308b" providerId="AD" clId="Web-{0762725E-BAEB-F6BE-1EFD-071EAC5EA5BE}" dt="2024-09-08T14:15:18.385" v="231" actId="20577"/>
        <pc:sldMkLst>
          <pc:docMk/>
          <pc:sldMk cId="1987380384" sldId="415"/>
        </pc:sldMkLst>
        <pc:spChg chg="mod">
          <ac:chgData name="Ilukpitiya I.M.D.J.R.B it21011016" userId="S::it21011016@my.sliit.lk::c09f66a5-8a10-4e7b-86d7-af441288308b" providerId="AD" clId="Web-{0762725E-BAEB-F6BE-1EFD-071EAC5EA5BE}" dt="2024-09-08T14:11:18.363" v="93" actId="1076"/>
          <ac:spMkLst>
            <pc:docMk/>
            <pc:sldMk cId="1987380384" sldId="415"/>
            <ac:spMk id="9" creationId="{2A41E878-3566-F85A-3C6C-6F0D3636DEDC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472" v="60"/>
          <ac:spMkLst>
            <pc:docMk/>
            <pc:sldMk cId="1987380384" sldId="415"/>
            <ac:spMk id="11" creationId="{EFCBFED3-F20A-426E-1A81-4C2A02F2EC7D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488" v="61"/>
          <ac:spMkLst>
            <pc:docMk/>
            <pc:sldMk cId="1987380384" sldId="415"/>
            <ac:spMk id="13" creationId="{4D9F7118-5263-E6C7-33C9-E49A073A0AF1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503" v="62"/>
          <ac:spMkLst>
            <pc:docMk/>
            <pc:sldMk cId="1987380384" sldId="415"/>
            <ac:spMk id="15" creationId="{61235E75-7584-358B-730D-FB07C1176FC3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503" v="63"/>
          <ac:spMkLst>
            <pc:docMk/>
            <pc:sldMk cId="1987380384" sldId="415"/>
            <ac:spMk id="17" creationId="{9416ED46-0D62-646F-2BC9-06EDEA6281E0}"/>
          </ac:spMkLst>
        </pc:spChg>
        <pc:spChg chg="mod">
          <ac:chgData name="Ilukpitiya I.M.D.J.R.B it21011016" userId="S::it21011016@my.sliit.lk::c09f66a5-8a10-4e7b-86d7-af441288308b" providerId="AD" clId="Web-{0762725E-BAEB-F6BE-1EFD-071EAC5EA5BE}" dt="2024-09-08T14:14:52.025" v="145"/>
          <ac:spMkLst>
            <pc:docMk/>
            <pc:sldMk cId="1987380384" sldId="415"/>
            <ac:spMk id="24" creationId="{0E3639A1-AEB4-A4C1-1D26-9D8908ED6653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613" v="69"/>
          <ac:spMkLst>
            <pc:docMk/>
            <pc:sldMk cId="1987380384" sldId="415"/>
            <ac:spMk id="39" creationId="{405FC770-7BB3-DFB6-7A64-C4CEE27E2531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644" v="71"/>
          <ac:spMkLst>
            <pc:docMk/>
            <pc:sldMk cId="1987380384" sldId="415"/>
            <ac:spMk id="45" creationId="{780F4066-A27C-5FFB-37D1-23FEE8B94F0E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660" v="72"/>
          <ac:spMkLst>
            <pc:docMk/>
            <pc:sldMk cId="1987380384" sldId="415"/>
            <ac:spMk id="47" creationId="{7ACA9442-B8F4-365A-52CF-959EFE6DD40F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660" v="73"/>
          <ac:spMkLst>
            <pc:docMk/>
            <pc:sldMk cId="1987380384" sldId="415"/>
            <ac:spMk id="49" creationId="{5B5FCDF4-C4A8-7DF1-1C4E-11FA8C41DF79}"/>
          </ac:spMkLst>
        </pc:spChg>
        <pc:spChg chg="mod">
          <ac:chgData name="Ilukpitiya I.M.D.J.R.B it21011016" userId="S::it21011016@my.sliit.lk::c09f66a5-8a10-4e7b-86d7-af441288308b" providerId="AD" clId="Web-{0762725E-BAEB-F6BE-1EFD-071EAC5EA5BE}" dt="2024-09-08T14:15:18.385" v="231" actId="20577"/>
          <ac:spMkLst>
            <pc:docMk/>
            <pc:sldMk cId="1987380384" sldId="415"/>
            <ac:spMk id="52" creationId="{8666134D-C6C8-0903-B6F3-2CDF51558220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738" v="77"/>
          <ac:spMkLst>
            <pc:docMk/>
            <pc:sldMk cId="1987380384" sldId="415"/>
            <ac:spMk id="63" creationId="{C246E0CA-D194-AC69-D293-E9CD1240AB80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785" v="79"/>
          <ac:spMkLst>
            <pc:docMk/>
            <pc:sldMk cId="1987380384" sldId="415"/>
            <ac:spMk id="69" creationId="{4BAD5EBB-F397-9303-BD5A-EEE104EA0294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800" v="80"/>
          <ac:spMkLst>
            <pc:docMk/>
            <pc:sldMk cId="1987380384" sldId="415"/>
            <ac:spMk id="71" creationId="{BCF88D9A-1719-1863-3481-EB6A70CA42A3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816" v="81"/>
          <ac:spMkLst>
            <pc:docMk/>
            <pc:sldMk cId="1987380384" sldId="415"/>
            <ac:spMk id="73" creationId="{EDCF7933-8BBD-F189-83E1-0A0E254347CE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941" v="87"/>
          <ac:spMkLst>
            <pc:docMk/>
            <pc:sldMk cId="1987380384" sldId="415"/>
            <ac:spMk id="95" creationId="{7DD6F496-4877-C2E5-2D0B-A846A51C63A1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956" v="88"/>
          <ac:spMkLst>
            <pc:docMk/>
            <pc:sldMk cId="1987380384" sldId="415"/>
            <ac:spMk id="97" creationId="{18143B2B-DC28-E4B2-40CF-B86FF5C44E1A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1.988" v="89"/>
          <ac:spMkLst>
            <pc:docMk/>
            <pc:sldMk cId="1987380384" sldId="415"/>
            <ac:spMk id="99" creationId="{0A549B69-A912-333A-A835-06C6D44523D7}"/>
          </ac:spMkLst>
        </pc:spChg>
        <pc:spChg chg="add">
          <ac:chgData name="Ilukpitiya I.M.D.J.R.B it21011016" userId="S::it21011016@my.sliit.lk::c09f66a5-8a10-4e7b-86d7-af441288308b" providerId="AD" clId="Web-{0762725E-BAEB-F6BE-1EFD-071EAC5EA5BE}" dt="2024-09-08T14:10:52.066" v="92"/>
          <ac:spMkLst>
            <pc:docMk/>
            <pc:sldMk cId="1987380384" sldId="415"/>
            <ac:spMk id="107" creationId="{BB6F7C11-EBF5-8716-18E0-94847D28EEE2}"/>
          </ac:spMkLst>
        </pc:spChg>
        <pc:grpChg chg="add">
          <ac:chgData name="Ilukpitiya I.M.D.J.R.B it21011016" userId="S::it21011016@my.sliit.lk::c09f66a5-8a10-4e7b-86d7-af441288308b" providerId="AD" clId="Web-{0762725E-BAEB-F6BE-1EFD-071EAC5EA5BE}" dt="2024-09-08T14:10:51.472" v="59"/>
          <ac:grpSpMkLst>
            <pc:docMk/>
            <pc:sldMk cId="1987380384" sldId="415"/>
            <ac:grpSpMk id="8" creationId="{2ECCF7ED-08F4-79A8-CE8A-315640E93C9B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519" v="64"/>
          <ac:grpSpMkLst>
            <pc:docMk/>
            <pc:sldMk cId="1987380384" sldId="415"/>
            <ac:grpSpMk id="21" creationId="{8B84DCEF-7807-0035-BE44-5CC6AE3B76F7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535" v="65"/>
          <ac:grpSpMkLst>
            <pc:docMk/>
            <pc:sldMk cId="1987380384" sldId="415"/>
            <ac:grpSpMk id="25" creationId="{5DAFC772-8C62-0DB1-7D03-DAB67ED1329C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550" v="66"/>
          <ac:grpSpMkLst>
            <pc:docMk/>
            <pc:sldMk cId="1987380384" sldId="415"/>
            <ac:grpSpMk id="29" creationId="{507A5F4C-B080-D56B-810F-30E809B1E0DA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581" v="67"/>
          <ac:grpSpMkLst>
            <pc:docMk/>
            <pc:sldMk cId="1987380384" sldId="415"/>
            <ac:grpSpMk id="33" creationId="{0377997D-7AD1-D3DC-AA30-A7CF45638FBA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597" v="68"/>
          <ac:grpSpMkLst>
            <pc:docMk/>
            <pc:sldMk cId="1987380384" sldId="415"/>
            <ac:grpSpMk id="37" creationId="{8651D8CD-6F8A-1CFF-7B34-1DB889F371B1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628" v="70"/>
          <ac:grpSpMkLst>
            <pc:docMk/>
            <pc:sldMk cId="1987380384" sldId="415"/>
            <ac:grpSpMk id="43" creationId="{2E8C49CF-8799-ECE6-CC27-6FBA42D2CD5E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691" v="74"/>
          <ac:grpSpMkLst>
            <pc:docMk/>
            <pc:sldMk cId="1987380384" sldId="415"/>
            <ac:grpSpMk id="53" creationId="{811FCAE1-5CD1-29D1-99B4-885BC254F7B4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706" v="75"/>
          <ac:grpSpMkLst>
            <pc:docMk/>
            <pc:sldMk cId="1987380384" sldId="415"/>
            <ac:grpSpMk id="57" creationId="{76D25641-9B21-695D-272D-A48D3E5ECF73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722" v="76"/>
          <ac:grpSpMkLst>
            <pc:docMk/>
            <pc:sldMk cId="1987380384" sldId="415"/>
            <ac:grpSpMk id="61" creationId="{814324F5-44AE-CF8C-2D43-85C7375F99CF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769" v="78"/>
          <ac:grpSpMkLst>
            <pc:docMk/>
            <pc:sldMk cId="1987380384" sldId="415"/>
            <ac:grpSpMk id="67" creationId="{40513A92-28D1-7BAD-9A66-A38F6548437E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847" v="82"/>
          <ac:grpSpMkLst>
            <pc:docMk/>
            <pc:sldMk cId="1987380384" sldId="415"/>
            <ac:grpSpMk id="77" creationId="{9DD43C9A-7E10-98AB-40BC-05D0DC659450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863" v="83"/>
          <ac:grpSpMkLst>
            <pc:docMk/>
            <pc:sldMk cId="1987380384" sldId="415"/>
            <ac:grpSpMk id="81" creationId="{95C93E89-FDD8-9D9F-DC63-0861E5D05653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894" v="84"/>
          <ac:grpSpMkLst>
            <pc:docMk/>
            <pc:sldMk cId="1987380384" sldId="415"/>
            <ac:grpSpMk id="85" creationId="{CE9F78B3-3ED3-7320-83E5-FC46A0DD5BF7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910" v="85"/>
          <ac:grpSpMkLst>
            <pc:docMk/>
            <pc:sldMk cId="1987380384" sldId="415"/>
            <ac:grpSpMk id="89" creationId="{6D03221B-C688-3344-5B8B-6C6A1B4CB71B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1.925" v="86"/>
          <ac:grpSpMkLst>
            <pc:docMk/>
            <pc:sldMk cId="1987380384" sldId="415"/>
            <ac:grpSpMk id="93" creationId="{8EC74570-51F2-FC28-B172-A8ABE93C9DD6}"/>
          </ac:grpSpMkLst>
        </pc:grpChg>
        <pc:grpChg chg="add">
          <ac:chgData name="Ilukpitiya I.M.D.J.R.B it21011016" userId="S::it21011016@my.sliit.lk::c09f66a5-8a10-4e7b-86d7-af441288308b" providerId="AD" clId="Web-{0762725E-BAEB-F6BE-1EFD-071EAC5EA5BE}" dt="2024-09-08T14:10:52.050" v="91"/>
          <ac:grpSpMkLst>
            <pc:docMk/>
            <pc:sldMk cId="1987380384" sldId="415"/>
            <ac:grpSpMk id="105" creationId="{9E09F558-17D1-7BD4-7032-E1B5E82DFEDF}"/>
          </ac:grpSpMkLst>
        </pc:grpChg>
        <pc:graphicFrameChg chg="add">
          <ac:chgData name="Ilukpitiya I.M.D.J.R.B it21011016" userId="S::it21011016@my.sliit.lk::c09f66a5-8a10-4e7b-86d7-af441288308b" providerId="AD" clId="Web-{0762725E-BAEB-F6BE-1EFD-071EAC5EA5BE}" dt="2024-09-08T14:10:52.019" v="90"/>
          <ac:graphicFrameMkLst>
            <pc:docMk/>
            <pc:sldMk cId="1987380384" sldId="415"/>
            <ac:graphicFrameMk id="101" creationId="{574848E9-9066-7839-BA9D-78BA283DD6CE}"/>
          </ac:graphicFrameMkLst>
        </pc:graphicFrameChg>
      </pc:sldChg>
      <pc:sldChg chg="addSp delSp modSp add replId">
        <pc:chgData name="Ilukpitiya I.M.D.J.R.B it21011016" userId="S::it21011016@my.sliit.lk::c09f66a5-8a10-4e7b-86d7-af441288308b" providerId="AD" clId="Web-{0762725E-BAEB-F6BE-1EFD-071EAC5EA5BE}" dt="2024-09-08T13:52:18.230" v="46" actId="1076"/>
        <pc:sldMkLst>
          <pc:docMk/>
          <pc:sldMk cId="729423716" sldId="423"/>
        </pc:sldMkLst>
        <pc:picChg chg="del">
          <ac:chgData name="Ilukpitiya I.M.D.J.R.B it21011016" userId="S::it21011016@my.sliit.lk::c09f66a5-8a10-4e7b-86d7-af441288308b" providerId="AD" clId="Web-{0762725E-BAEB-F6BE-1EFD-071EAC5EA5BE}" dt="2024-09-08T13:50:28.508" v="37"/>
          <ac:picMkLst>
            <pc:docMk/>
            <pc:sldMk cId="729423716" sldId="423"/>
            <ac:picMk id="4" creationId="{1FA68ECF-7F45-E10A-A6F2-E51BE856AC45}"/>
          </ac:picMkLst>
        </pc:picChg>
        <pc:picChg chg="del">
          <ac:chgData name="Ilukpitiya I.M.D.J.R.B it21011016" userId="S::it21011016@my.sliit.lk::c09f66a5-8a10-4e7b-86d7-af441288308b" providerId="AD" clId="Web-{0762725E-BAEB-F6BE-1EFD-071EAC5EA5BE}" dt="2024-09-08T13:50:30.242" v="38"/>
          <ac:picMkLst>
            <pc:docMk/>
            <pc:sldMk cId="729423716" sldId="423"/>
            <ac:picMk id="7" creationId="{904AF977-8D04-5BC7-842F-E07A6C3CF673}"/>
          </ac:picMkLst>
        </pc:picChg>
        <pc:picChg chg="del">
          <ac:chgData name="Ilukpitiya I.M.D.J.R.B it21011016" userId="S::it21011016@my.sliit.lk::c09f66a5-8a10-4e7b-86d7-af441288308b" providerId="AD" clId="Web-{0762725E-BAEB-F6BE-1EFD-071EAC5EA5BE}" dt="2024-09-08T13:50:20.461" v="35"/>
          <ac:picMkLst>
            <pc:docMk/>
            <pc:sldMk cId="729423716" sldId="423"/>
            <ac:picMk id="8" creationId="{F18C7EE7-140B-7139-46D7-EB0314760B7E}"/>
          </ac:picMkLst>
        </pc:picChg>
        <pc:picChg chg="del">
          <ac:chgData name="Ilukpitiya I.M.D.J.R.B it21011016" userId="S::it21011016@my.sliit.lk::c09f66a5-8a10-4e7b-86d7-af441288308b" providerId="AD" clId="Web-{0762725E-BAEB-F6BE-1EFD-071EAC5EA5BE}" dt="2024-09-08T13:50:19.258" v="34"/>
          <ac:picMkLst>
            <pc:docMk/>
            <pc:sldMk cId="729423716" sldId="423"/>
            <ac:picMk id="9" creationId="{D19A6E8F-4FC6-2108-1E34-F4A009D67079}"/>
          </ac:picMkLst>
        </pc:picChg>
        <pc:picChg chg="mod">
          <ac:chgData name="Ilukpitiya I.M.D.J.R.B it21011016" userId="S::it21011016@my.sliit.lk::c09f66a5-8a10-4e7b-86d7-af441288308b" providerId="AD" clId="Web-{0762725E-BAEB-F6BE-1EFD-071EAC5EA5BE}" dt="2024-09-08T13:52:18.230" v="46" actId="1076"/>
          <ac:picMkLst>
            <pc:docMk/>
            <pc:sldMk cId="729423716" sldId="423"/>
            <ac:picMk id="10" creationId="{4AE654D7-37AE-F1BE-E369-6F481F368BF4}"/>
          </ac:picMkLst>
        </pc:picChg>
        <pc:picChg chg="add mod">
          <ac:chgData name="Ilukpitiya I.M.D.J.R.B it21011016" userId="S::it21011016@my.sliit.lk::c09f66a5-8a10-4e7b-86d7-af441288308b" providerId="AD" clId="Web-{0762725E-BAEB-F6BE-1EFD-071EAC5EA5BE}" dt="2024-09-08T13:52:14.995" v="45" actId="1076"/>
          <ac:picMkLst>
            <pc:docMk/>
            <pc:sldMk cId="729423716" sldId="423"/>
            <ac:picMk id="11" creationId="{65BF9ED5-AF34-8387-243E-5C1DBC0BD3F5}"/>
          </ac:picMkLst>
        </pc:picChg>
      </pc:sldChg>
    </pc:docChg>
  </pc:docChgLst>
  <pc:docChgLst>
    <pc:chgData name="Herath H.M.R.B it21002106" userId="S::it21002106@my.sliit.lk::0f34aab3-719b-464a-9149-47463a2df6b4" providerId="AD" clId="Web-{C630844C-7E5F-4591-82D6-F38F9DCB0E6C}"/>
    <pc:docChg chg="addSld delSld modSld">
      <pc:chgData name="Herath H.M.R.B it21002106" userId="S::it21002106@my.sliit.lk::0f34aab3-719b-464a-9149-47463a2df6b4" providerId="AD" clId="Web-{C630844C-7E5F-4591-82D6-F38F9DCB0E6C}" dt="2024-05-04T21:54:51.368" v="128" actId="1076"/>
      <pc:docMkLst>
        <pc:docMk/>
      </pc:docMkLst>
      <pc:sldChg chg="modSp">
        <pc:chgData name="Herath H.M.R.B it21002106" userId="S::it21002106@my.sliit.lk::0f34aab3-719b-464a-9149-47463a2df6b4" providerId="AD" clId="Web-{C630844C-7E5F-4591-82D6-F38F9DCB0E6C}" dt="2024-05-04T20:33:57.809" v="2" actId="20577"/>
        <pc:sldMkLst>
          <pc:docMk/>
          <pc:sldMk cId="510972687" sldId="379"/>
        </pc:sldMkLst>
        <pc:spChg chg="mod">
          <ac:chgData name="Herath H.M.R.B it21002106" userId="S::it21002106@my.sliit.lk::0f34aab3-719b-464a-9149-47463a2df6b4" providerId="AD" clId="Web-{C630844C-7E5F-4591-82D6-F38F9DCB0E6C}" dt="2024-05-04T20:33:57.809" v="2" actId="20577"/>
          <ac:spMkLst>
            <pc:docMk/>
            <pc:sldMk cId="510972687" sldId="379"/>
            <ac:spMk id="7" creationId="{D98EE312-A0F5-905A-65DB-2B119060B9A5}"/>
          </ac:spMkLst>
        </pc:spChg>
        <pc:picChg chg="mod">
          <ac:chgData name="Herath H.M.R.B it21002106" userId="S::it21002106@my.sliit.lk::0f34aab3-719b-464a-9149-47463a2df6b4" providerId="AD" clId="Web-{C630844C-7E5F-4591-82D6-F38F9DCB0E6C}" dt="2024-05-04T20:23:19.681" v="0" actId="1076"/>
          <ac:picMkLst>
            <pc:docMk/>
            <pc:sldMk cId="510972687" sldId="379"/>
            <ac:picMk id="6" creationId="{03BF0C60-D211-E367-5DB6-CFAD9EBC4364}"/>
          </ac:picMkLst>
        </pc:picChg>
      </pc:sldChg>
      <pc:sldChg chg="modSp">
        <pc:chgData name="Herath H.M.R.B it21002106" userId="S::it21002106@my.sliit.lk::0f34aab3-719b-464a-9149-47463a2df6b4" providerId="AD" clId="Web-{C630844C-7E5F-4591-82D6-F38F9DCB0E6C}" dt="2024-05-04T20:35:15.623" v="17" actId="20577"/>
        <pc:sldMkLst>
          <pc:docMk/>
          <pc:sldMk cId="3202527245" sldId="380"/>
        </pc:sldMkLst>
        <pc:spChg chg="mod">
          <ac:chgData name="Herath H.M.R.B it21002106" userId="S::it21002106@my.sliit.lk::0f34aab3-719b-464a-9149-47463a2df6b4" providerId="AD" clId="Web-{C630844C-7E5F-4591-82D6-F38F9DCB0E6C}" dt="2024-05-04T20:35:15.623" v="17" actId="20577"/>
          <ac:spMkLst>
            <pc:docMk/>
            <pc:sldMk cId="3202527245" sldId="380"/>
            <ac:spMk id="2" creationId="{2B495A39-4D23-FD25-6B69-3B922980143E}"/>
          </ac:spMkLst>
        </pc:spChg>
      </pc:sldChg>
      <pc:sldChg chg="addSp modSp">
        <pc:chgData name="Herath H.M.R.B it21002106" userId="S::it21002106@my.sliit.lk::0f34aab3-719b-464a-9149-47463a2df6b4" providerId="AD" clId="Web-{C630844C-7E5F-4591-82D6-F38F9DCB0E6C}" dt="2024-05-04T21:54:51.368" v="128" actId="1076"/>
        <pc:sldMkLst>
          <pc:docMk/>
          <pc:sldMk cId="3103852636" sldId="381"/>
        </pc:sldMkLst>
        <pc:spChg chg="mod">
          <ac:chgData name="Herath H.M.R.B it21002106" userId="S::it21002106@my.sliit.lk::0f34aab3-719b-464a-9149-47463a2df6b4" providerId="AD" clId="Web-{C630844C-7E5F-4591-82D6-F38F9DCB0E6C}" dt="2024-05-04T20:34:46.857" v="15" actId="20577"/>
          <ac:spMkLst>
            <pc:docMk/>
            <pc:sldMk cId="3103852636" sldId="381"/>
            <ac:spMk id="2" creationId="{2B495A39-4D23-FD25-6B69-3B922980143E}"/>
          </ac:spMkLst>
        </pc:spChg>
        <pc:spChg chg="mod">
          <ac:chgData name="Herath H.M.R.B it21002106" userId="S::it21002106@my.sliit.lk::0f34aab3-719b-464a-9149-47463a2df6b4" providerId="AD" clId="Web-{C630844C-7E5F-4591-82D6-F38F9DCB0E6C}" dt="2024-05-04T21:54:51.368" v="128" actId="1076"/>
          <ac:spMkLst>
            <pc:docMk/>
            <pc:sldMk cId="3103852636" sldId="381"/>
            <ac:spMk id="3" creationId="{7205462F-3B7F-9E98-5212-EC2DE1D06A24}"/>
          </ac:spMkLst>
        </pc:spChg>
        <pc:picChg chg="mod">
          <ac:chgData name="Herath H.M.R.B it21002106" userId="S::it21002106@my.sliit.lk::0f34aab3-719b-464a-9149-47463a2df6b4" providerId="AD" clId="Web-{C630844C-7E5F-4591-82D6-F38F9DCB0E6C}" dt="2024-05-04T21:52:45.130" v="115" actId="14100"/>
          <ac:picMkLst>
            <pc:docMk/>
            <pc:sldMk cId="3103852636" sldId="381"/>
            <ac:picMk id="4" creationId="{BD2F172B-BAED-6E7A-58E8-A19A62A76AFA}"/>
          </ac:picMkLst>
        </pc:picChg>
        <pc:picChg chg="add mod">
          <ac:chgData name="Herath H.M.R.B it21002106" userId="S::it21002106@my.sliit.lk::0f34aab3-719b-464a-9149-47463a2df6b4" providerId="AD" clId="Web-{C630844C-7E5F-4591-82D6-F38F9DCB0E6C}" dt="2024-05-04T21:52:53.302" v="118" actId="1076"/>
          <ac:picMkLst>
            <pc:docMk/>
            <pc:sldMk cId="3103852636" sldId="381"/>
            <ac:picMk id="8" creationId="{33502696-8AE4-CC3E-24FC-82E9C61490B9}"/>
          </ac:picMkLst>
        </pc:picChg>
      </pc:sldChg>
      <pc:sldChg chg="delSp modSp del">
        <pc:chgData name="Herath H.M.R.B it21002106" userId="S::it21002106@my.sliit.lk::0f34aab3-719b-464a-9149-47463a2df6b4" providerId="AD" clId="Web-{C630844C-7E5F-4591-82D6-F38F9DCB0E6C}" dt="2024-05-04T21:54:33.883" v="122"/>
        <pc:sldMkLst>
          <pc:docMk/>
          <pc:sldMk cId="3824648057" sldId="382"/>
        </pc:sldMkLst>
        <pc:spChg chg="mod">
          <ac:chgData name="Herath H.M.R.B it21002106" userId="S::it21002106@my.sliit.lk::0f34aab3-719b-464a-9149-47463a2df6b4" providerId="AD" clId="Web-{C630844C-7E5F-4591-82D6-F38F9DCB0E6C}" dt="2024-05-04T20:34:42.716" v="14" actId="20577"/>
          <ac:spMkLst>
            <pc:docMk/>
            <pc:sldMk cId="3824648057" sldId="382"/>
            <ac:spMk id="2" creationId="{2B495A39-4D23-FD25-6B69-3B922980143E}"/>
          </ac:spMkLst>
        </pc:spChg>
        <pc:spChg chg="del mod">
          <ac:chgData name="Herath H.M.R.B it21002106" userId="S::it21002106@my.sliit.lk::0f34aab3-719b-464a-9149-47463a2df6b4" providerId="AD" clId="Web-{C630844C-7E5F-4591-82D6-F38F9DCB0E6C}" dt="2024-05-04T21:54:31.445" v="121"/>
          <ac:spMkLst>
            <pc:docMk/>
            <pc:sldMk cId="3824648057" sldId="382"/>
            <ac:spMk id="3" creationId="{7205462F-3B7F-9E98-5212-EC2DE1D06A24}"/>
          </ac:spMkLst>
        </pc:spChg>
        <pc:picChg chg="del">
          <ac:chgData name="Herath H.M.R.B it21002106" userId="S::it21002106@my.sliit.lk::0f34aab3-719b-464a-9149-47463a2df6b4" providerId="AD" clId="Web-{C630844C-7E5F-4591-82D6-F38F9DCB0E6C}" dt="2024-05-04T21:52:13.129" v="105"/>
          <ac:picMkLst>
            <pc:docMk/>
            <pc:sldMk cId="3824648057" sldId="382"/>
            <ac:picMk id="4" creationId="{A1701BF4-8D0D-6CEB-ABF4-DC9D6696B130}"/>
          </ac:picMkLst>
        </pc:picChg>
        <pc:picChg chg="del mod">
          <ac:chgData name="Herath H.M.R.B it21002106" userId="S::it21002106@my.sliit.lk::0f34aab3-719b-464a-9149-47463a2df6b4" providerId="AD" clId="Web-{C630844C-7E5F-4591-82D6-F38F9DCB0E6C}" dt="2024-05-04T21:52:26.895" v="108"/>
          <ac:picMkLst>
            <pc:docMk/>
            <pc:sldMk cId="3824648057" sldId="382"/>
            <ac:picMk id="8" creationId="{17225210-73DB-2736-3BC6-C9C0619414EE}"/>
          </ac:picMkLst>
        </pc:picChg>
      </pc:sldChg>
      <pc:sldChg chg="modSp">
        <pc:chgData name="Herath H.M.R.B it21002106" userId="S::it21002106@my.sliit.lk::0f34aab3-719b-464a-9149-47463a2df6b4" providerId="AD" clId="Web-{C630844C-7E5F-4591-82D6-F38F9DCB0E6C}" dt="2024-05-04T20:34:39.216" v="13" actId="20577"/>
        <pc:sldMkLst>
          <pc:docMk/>
          <pc:sldMk cId="1890096439" sldId="383"/>
        </pc:sldMkLst>
        <pc:spChg chg="mod">
          <ac:chgData name="Herath H.M.R.B it21002106" userId="S::it21002106@my.sliit.lk::0f34aab3-719b-464a-9149-47463a2df6b4" providerId="AD" clId="Web-{C630844C-7E5F-4591-82D6-F38F9DCB0E6C}" dt="2024-05-04T20:34:39.216" v="13" actId="20577"/>
          <ac:spMkLst>
            <pc:docMk/>
            <pc:sldMk cId="1890096439" sldId="383"/>
            <ac:spMk id="2" creationId="{2B495A39-4D23-FD25-6B69-3B922980143E}"/>
          </ac:spMkLst>
        </pc:spChg>
      </pc:sldChg>
      <pc:sldChg chg="modSp">
        <pc:chgData name="Herath H.M.R.B it21002106" userId="S::it21002106@my.sliit.lk::0f34aab3-719b-464a-9149-47463a2df6b4" providerId="AD" clId="Web-{C630844C-7E5F-4591-82D6-F38F9DCB0E6C}" dt="2024-05-04T20:34:35.966" v="12" actId="20577"/>
        <pc:sldMkLst>
          <pc:docMk/>
          <pc:sldMk cId="4153084028" sldId="384"/>
        </pc:sldMkLst>
        <pc:spChg chg="mod">
          <ac:chgData name="Herath H.M.R.B it21002106" userId="S::it21002106@my.sliit.lk::0f34aab3-719b-464a-9149-47463a2df6b4" providerId="AD" clId="Web-{C630844C-7E5F-4591-82D6-F38F9DCB0E6C}" dt="2024-05-04T20:34:35.966" v="12" actId="20577"/>
          <ac:spMkLst>
            <pc:docMk/>
            <pc:sldMk cId="4153084028" sldId="384"/>
            <ac:spMk id="2" creationId="{2B495A39-4D23-FD25-6B69-3B922980143E}"/>
          </ac:spMkLst>
        </pc:spChg>
      </pc:sldChg>
      <pc:sldChg chg="modSp add replId">
        <pc:chgData name="Herath H.M.R.B it21002106" userId="S::it21002106@my.sliit.lk::0f34aab3-719b-464a-9149-47463a2df6b4" providerId="AD" clId="Web-{C630844C-7E5F-4591-82D6-F38F9DCB0E6C}" dt="2024-05-04T21:04:53.960" v="104" actId="1076"/>
        <pc:sldMkLst>
          <pc:docMk/>
          <pc:sldMk cId="1035311170" sldId="402"/>
        </pc:sldMkLst>
        <pc:spChg chg="mod">
          <ac:chgData name="Herath H.M.R.B it21002106" userId="S::it21002106@my.sliit.lk::0f34aab3-719b-464a-9149-47463a2df6b4" providerId="AD" clId="Web-{C630844C-7E5F-4591-82D6-F38F9DCB0E6C}" dt="2024-05-04T21:04:18.975" v="93" actId="1076"/>
          <ac:spMkLst>
            <pc:docMk/>
            <pc:sldMk cId="1035311170" sldId="402"/>
            <ac:spMk id="8" creationId="{A5282DEE-B201-C132-B0E2-5B2465E2BBE0}"/>
          </ac:spMkLst>
        </pc:spChg>
        <pc:spChg chg="mod">
          <ac:chgData name="Herath H.M.R.B it21002106" userId="S::it21002106@my.sliit.lk::0f34aab3-719b-464a-9149-47463a2df6b4" providerId="AD" clId="Web-{C630844C-7E5F-4591-82D6-F38F9DCB0E6C}" dt="2024-05-04T21:01:52.095" v="30" actId="20577"/>
          <ac:spMkLst>
            <pc:docMk/>
            <pc:sldMk cId="1035311170" sldId="402"/>
            <ac:spMk id="10" creationId="{DBA68275-459A-83AD-F0A3-AA2300A0908A}"/>
          </ac:spMkLst>
        </pc:spChg>
        <pc:spChg chg="mod">
          <ac:chgData name="Herath H.M.R.B it21002106" userId="S::it21002106@my.sliit.lk::0f34aab3-719b-464a-9149-47463a2df6b4" providerId="AD" clId="Web-{C630844C-7E5F-4591-82D6-F38F9DCB0E6C}" dt="2024-05-04T21:04:53.960" v="104" actId="1076"/>
          <ac:spMkLst>
            <pc:docMk/>
            <pc:sldMk cId="1035311170" sldId="402"/>
            <ac:spMk id="12" creationId="{C5C3FF99-F360-DFA5-DA68-2F129F2704D6}"/>
          </ac:spMkLst>
        </pc:spChg>
      </pc:sldChg>
    </pc:docChg>
  </pc:docChgLst>
  <pc:docChgLst>
    <pc:chgData name="Rajakaruna R.H.M.S.A. it21128936" userId="a23abd92-3500-4f4e-9fd9-8a1fa895408b" providerId="ADAL" clId="{DC57E893-4AD1-41D1-BA99-691C2EBD3535}"/>
    <pc:docChg chg="undo custSel addSld delSld modSld">
      <pc:chgData name="Rajakaruna R.H.M.S.A. it21128936" userId="a23abd92-3500-4f4e-9fd9-8a1fa895408b" providerId="ADAL" clId="{DC57E893-4AD1-41D1-BA99-691C2EBD3535}" dt="2024-09-08T12:21:38.405" v="234" actId="14100"/>
      <pc:docMkLst>
        <pc:docMk/>
      </pc:docMkLst>
      <pc:sldChg chg="del">
        <pc:chgData name="Rajakaruna R.H.M.S.A. it21128936" userId="a23abd92-3500-4f4e-9fd9-8a1fa895408b" providerId="ADAL" clId="{DC57E893-4AD1-41D1-BA99-691C2EBD3535}" dt="2024-09-07T18:36:10.728" v="1" actId="47"/>
        <pc:sldMkLst>
          <pc:docMk/>
          <pc:sldMk cId="2613139762" sldId="392"/>
        </pc:sldMkLst>
      </pc:sldChg>
      <pc:sldChg chg="del">
        <pc:chgData name="Rajakaruna R.H.M.S.A. it21128936" userId="a23abd92-3500-4f4e-9fd9-8a1fa895408b" providerId="ADAL" clId="{DC57E893-4AD1-41D1-BA99-691C2EBD3535}" dt="2024-09-08T06:31:52.761" v="93" actId="47"/>
        <pc:sldMkLst>
          <pc:docMk/>
          <pc:sldMk cId="2832748780" sldId="399"/>
        </pc:sldMkLst>
      </pc:sldChg>
      <pc:sldChg chg="addSp delSp modSp mod">
        <pc:chgData name="Rajakaruna R.H.M.S.A. it21128936" userId="a23abd92-3500-4f4e-9fd9-8a1fa895408b" providerId="ADAL" clId="{DC57E893-4AD1-41D1-BA99-691C2EBD3535}" dt="2024-09-08T09:18:58.710" v="216" actId="20577"/>
        <pc:sldMkLst>
          <pc:docMk/>
          <pc:sldMk cId="1868842943" sldId="400"/>
        </pc:sldMkLst>
        <pc:spChg chg="add mod">
          <ac:chgData name="Rajakaruna R.H.M.S.A. it21128936" userId="a23abd92-3500-4f4e-9fd9-8a1fa895408b" providerId="ADAL" clId="{DC57E893-4AD1-41D1-BA99-691C2EBD3535}" dt="2024-09-08T09:17:53.660" v="97" actId="1076"/>
          <ac:spMkLst>
            <pc:docMk/>
            <pc:sldMk cId="1868842943" sldId="400"/>
            <ac:spMk id="2" creationId="{6DAAD272-64E9-7CE7-91EE-1E87D86F4363}"/>
          </ac:spMkLst>
        </pc:spChg>
        <pc:spChg chg="del">
          <ac:chgData name="Rajakaruna R.H.M.S.A. it21128936" userId="a23abd92-3500-4f4e-9fd9-8a1fa895408b" providerId="ADAL" clId="{DC57E893-4AD1-41D1-BA99-691C2EBD3535}" dt="2024-09-07T18:39:09.882" v="85" actId="478"/>
          <ac:spMkLst>
            <pc:docMk/>
            <pc:sldMk cId="1868842943" sldId="400"/>
            <ac:spMk id="2" creationId="{D0D1D92B-01E9-C862-E161-8CC222154F8D}"/>
          </ac:spMkLst>
        </pc:spChg>
        <pc:spChg chg="mod">
          <ac:chgData name="Rajakaruna R.H.M.S.A. it21128936" userId="a23abd92-3500-4f4e-9fd9-8a1fa895408b" providerId="ADAL" clId="{DC57E893-4AD1-41D1-BA99-691C2EBD3535}" dt="2024-09-08T09:18:58.710" v="216" actId="20577"/>
          <ac:spMkLst>
            <pc:docMk/>
            <pc:sldMk cId="1868842943" sldId="400"/>
            <ac:spMk id="8" creationId="{A5282DEE-B201-C132-B0E2-5B2465E2BBE0}"/>
          </ac:spMkLst>
        </pc:spChg>
        <pc:spChg chg="mod">
          <ac:chgData name="Rajakaruna R.H.M.S.A. it21128936" userId="a23abd92-3500-4f4e-9fd9-8a1fa895408b" providerId="ADAL" clId="{DC57E893-4AD1-41D1-BA99-691C2EBD3535}" dt="2024-09-08T09:18:31.230" v="158"/>
          <ac:spMkLst>
            <pc:docMk/>
            <pc:sldMk cId="1868842943" sldId="400"/>
            <ac:spMk id="10" creationId="{DBA68275-459A-83AD-F0A3-AA2300A0908A}"/>
          </ac:spMkLst>
        </pc:spChg>
        <pc:spChg chg="mod">
          <ac:chgData name="Rajakaruna R.H.M.S.A. it21128936" userId="a23abd92-3500-4f4e-9fd9-8a1fa895408b" providerId="ADAL" clId="{DC57E893-4AD1-41D1-BA99-691C2EBD3535}" dt="2024-09-08T09:17:41.368" v="95" actId="20577"/>
          <ac:spMkLst>
            <pc:docMk/>
            <pc:sldMk cId="1868842943" sldId="400"/>
            <ac:spMk id="11" creationId="{448B0EA6-0358-646A-59DA-AD4A8386BF32}"/>
          </ac:spMkLst>
        </pc:spChg>
      </pc:sldChg>
      <pc:sldChg chg="add">
        <pc:chgData name="Rajakaruna R.H.M.S.A. it21128936" userId="a23abd92-3500-4f4e-9fd9-8a1fa895408b" providerId="ADAL" clId="{DC57E893-4AD1-41D1-BA99-691C2EBD3535}" dt="2024-09-07T18:35:59.203" v="0"/>
        <pc:sldMkLst>
          <pc:docMk/>
          <pc:sldMk cId="4142343211" sldId="417"/>
        </pc:sldMkLst>
      </pc:sldChg>
      <pc:sldChg chg="add del">
        <pc:chgData name="Rajakaruna R.H.M.S.A. it21128936" userId="a23abd92-3500-4f4e-9fd9-8a1fa895408b" providerId="ADAL" clId="{DC57E893-4AD1-41D1-BA99-691C2EBD3535}" dt="2024-09-07T18:37:06.505" v="3" actId="47"/>
        <pc:sldMkLst>
          <pc:docMk/>
          <pc:sldMk cId="246306961" sldId="418"/>
        </pc:sldMkLst>
      </pc:sldChg>
      <pc:sldChg chg="add">
        <pc:chgData name="Rajakaruna R.H.M.S.A. it21128936" userId="a23abd92-3500-4f4e-9fd9-8a1fa895408b" providerId="ADAL" clId="{DC57E893-4AD1-41D1-BA99-691C2EBD3535}" dt="2024-09-07T18:37:01.692" v="2"/>
        <pc:sldMkLst>
          <pc:docMk/>
          <pc:sldMk cId="2556470643" sldId="419"/>
        </pc:sldMkLst>
      </pc:sldChg>
      <pc:sldChg chg="addSp modSp add mod">
        <pc:chgData name="Rajakaruna R.H.M.S.A. it21128936" userId="a23abd92-3500-4f4e-9fd9-8a1fa895408b" providerId="ADAL" clId="{DC57E893-4AD1-41D1-BA99-691C2EBD3535}" dt="2024-09-08T12:21:38.405" v="234" actId="14100"/>
        <pc:sldMkLst>
          <pc:docMk/>
          <pc:sldMk cId="2801086128" sldId="420"/>
        </pc:sldMkLst>
        <pc:picChg chg="mod">
          <ac:chgData name="Rajakaruna R.H.M.S.A. it21128936" userId="a23abd92-3500-4f4e-9fd9-8a1fa895408b" providerId="ADAL" clId="{DC57E893-4AD1-41D1-BA99-691C2EBD3535}" dt="2024-09-08T12:20:43.389" v="220" actId="1076"/>
          <ac:picMkLst>
            <pc:docMk/>
            <pc:sldMk cId="2801086128" sldId="420"/>
            <ac:picMk id="7" creationId="{2E1B57DA-24A2-DA74-0774-443ED14ACDFF}"/>
          </ac:picMkLst>
        </pc:picChg>
        <pc:picChg chg="add mod">
          <ac:chgData name="Rajakaruna R.H.M.S.A. it21128936" userId="a23abd92-3500-4f4e-9fd9-8a1fa895408b" providerId="ADAL" clId="{DC57E893-4AD1-41D1-BA99-691C2EBD3535}" dt="2024-09-08T12:21:11.011" v="229" actId="1076"/>
          <ac:picMkLst>
            <pc:docMk/>
            <pc:sldMk cId="2801086128" sldId="420"/>
            <ac:picMk id="8" creationId="{DAD6FF89-5D83-AC18-1DB9-56954897C7F6}"/>
          </ac:picMkLst>
        </pc:picChg>
        <pc:picChg chg="mod">
          <ac:chgData name="Rajakaruna R.H.M.S.A. it21128936" userId="a23abd92-3500-4f4e-9fd9-8a1fa895408b" providerId="ADAL" clId="{DC57E893-4AD1-41D1-BA99-691C2EBD3535}" dt="2024-09-08T12:20:55.603" v="224" actId="1076"/>
          <ac:picMkLst>
            <pc:docMk/>
            <pc:sldMk cId="2801086128" sldId="420"/>
            <ac:picMk id="9" creationId="{05F59C9A-F139-F7B7-26B3-7439E5381D28}"/>
          </ac:picMkLst>
        </pc:picChg>
        <pc:picChg chg="add mod">
          <ac:chgData name="Rajakaruna R.H.M.S.A. it21128936" userId="a23abd92-3500-4f4e-9fd9-8a1fa895408b" providerId="ADAL" clId="{DC57E893-4AD1-41D1-BA99-691C2EBD3535}" dt="2024-09-08T12:21:38.405" v="234" actId="14100"/>
          <ac:picMkLst>
            <pc:docMk/>
            <pc:sldMk cId="2801086128" sldId="420"/>
            <ac:picMk id="10" creationId="{4B7D3931-9E47-2F53-C053-AA0B0D13EA9F}"/>
          </ac:picMkLst>
        </pc:picChg>
      </pc:sldChg>
    </pc:docChg>
  </pc:docChgLst>
  <pc:docChgLst>
    <pc:chgData name="Herath H.M.R.B it21002106" userId="S::it21002106@my.sliit.lk::0f34aab3-719b-464a-9149-47463a2df6b4" providerId="AD" clId="Web-{3C734DB2-59AC-4A1F-9DE1-73862E942F66}"/>
    <pc:docChg chg="modSld">
      <pc:chgData name="Herath H.M.R.B it21002106" userId="S::it21002106@my.sliit.lk::0f34aab3-719b-464a-9149-47463a2df6b4" providerId="AD" clId="Web-{3C734DB2-59AC-4A1F-9DE1-73862E942F66}" dt="2024-05-04T17:01:07.061" v="11" actId="1076"/>
      <pc:docMkLst>
        <pc:docMk/>
      </pc:docMkLst>
      <pc:sldChg chg="addSp modSp">
        <pc:chgData name="Herath H.M.R.B it21002106" userId="S::it21002106@my.sliit.lk::0f34aab3-719b-464a-9149-47463a2df6b4" providerId="AD" clId="Web-{3C734DB2-59AC-4A1F-9DE1-73862E942F66}" dt="2024-05-04T17:01:07.061" v="11" actId="1076"/>
        <pc:sldMkLst>
          <pc:docMk/>
          <pc:sldMk cId="3202527245" sldId="380"/>
        </pc:sldMkLst>
        <pc:picChg chg="add mod">
          <ac:chgData name="Herath H.M.R.B it21002106" userId="S::it21002106@my.sliit.lk::0f34aab3-719b-464a-9149-47463a2df6b4" providerId="AD" clId="Web-{3C734DB2-59AC-4A1F-9DE1-73862E942F66}" dt="2024-05-04T16:51:49.790" v="3" actId="1076"/>
          <ac:picMkLst>
            <pc:docMk/>
            <pc:sldMk cId="3202527245" sldId="380"/>
            <ac:picMk id="4" creationId="{24F83311-3577-B7C7-D27B-379B572AAE78}"/>
          </ac:picMkLst>
        </pc:picChg>
        <pc:picChg chg="add mod">
          <ac:chgData name="Herath H.M.R.B it21002106" userId="S::it21002106@my.sliit.lk::0f34aab3-719b-464a-9149-47463a2df6b4" providerId="AD" clId="Web-{3C734DB2-59AC-4A1F-9DE1-73862E942F66}" dt="2024-05-04T16:53:52.072" v="7" actId="1076"/>
          <ac:picMkLst>
            <pc:docMk/>
            <pc:sldMk cId="3202527245" sldId="380"/>
            <ac:picMk id="7" creationId="{6165A1BB-7ACE-42E5-FCE5-9D7812C6ABAD}"/>
          </ac:picMkLst>
        </pc:picChg>
        <pc:picChg chg="add mod">
          <ac:chgData name="Herath H.M.R.B it21002106" userId="S::it21002106@my.sliit.lk::0f34aab3-719b-464a-9149-47463a2df6b4" providerId="AD" clId="Web-{3C734DB2-59AC-4A1F-9DE1-73862E942F66}" dt="2024-05-04T17:01:07.061" v="11" actId="1076"/>
          <ac:picMkLst>
            <pc:docMk/>
            <pc:sldMk cId="3202527245" sldId="380"/>
            <ac:picMk id="8" creationId="{953F8877-6D7B-E335-FF56-EC75CAD9F0E6}"/>
          </ac:picMkLst>
        </pc:picChg>
      </pc:sldChg>
    </pc:docChg>
  </pc:docChgLst>
  <pc:docChgLst>
    <pc:chgData name="Herath M.H.S.M it21114144" userId="S::it21114144@my.sliit.lk::24c3fd63-6510-43a6-8c18-21ba48ab8f3e" providerId="AD" clId="Web-{230866FD-18F6-CA0F-BB45-1ADAF77E84B8}"/>
    <pc:docChg chg="modSld sldOrd">
      <pc:chgData name="Herath M.H.S.M it21114144" userId="S::it21114144@my.sliit.lk::24c3fd63-6510-43a6-8c18-21ba48ab8f3e" providerId="AD" clId="Web-{230866FD-18F6-CA0F-BB45-1ADAF77E84B8}" dt="2024-05-05T05:55:53.984" v="16" actId="20577"/>
      <pc:docMkLst>
        <pc:docMk/>
      </pc:docMkLst>
      <pc:sldChg chg="ord">
        <pc:chgData name="Herath M.H.S.M it21114144" userId="S::it21114144@my.sliit.lk::24c3fd63-6510-43a6-8c18-21ba48ab8f3e" providerId="AD" clId="Web-{230866FD-18F6-CA0F-BB45-1ADAF77E84B8}" dt="2024-05-05T05:55:42.515" v="13"/>
        <pc:sldMkLst>
          <pc:docMk/>
          <pc:sldMk cId="60335837" sldId="298"/>
        </pc:sldMkLst>
      </pc:sldChg>
      <pc:sldChg chg="modSp ord">
        <pc:chgData name="Herath M.H.S.M it21114144" userId="S::it21114144@my.sliit.lk::24c3fd63-6510-43a6-8c18-21ba48ab8f3e" providerId="AD" clId="Web-{230866FD-18F6-CA0F-BB45-1ADAF77E84B8}" dt="2024-05-05T05:55:53.984" v="16" actId="20577"/>
        <pc:sldMkLst>
          <pc:docMk/>
          <pc:sldMk cId="108836487" sldId="299"/>
        </pc:sldMkLst>
        <pc:spChg chg="mod">
          <ac:chgData name="Herath M.H.S.M it21114144" userId="S::it21114144@my.sliit.lk::24c3fd63-6510-43a6-8c18-21ba48ab8f3e" providerId="AD" clId="Web-{230866FD-18F6-CA0F-BB45-1ADAF77E84B8}" dt="2024-05-05T05:55:53.984" v="16" actId="20577"/>
          <ac:spMkLst>
            <pc:docMk/>
            <pc:sldMk cId="108836487" sldId="299"/>
            <ac:spMk id="297" creationId="{4D91A33A-C3D7-2299-E47B-E92681E27868}"/>
          </ac:spMkLst>
        </pc:spChg>
      </pc:sldChg>
      <pc:sldChg chg="ord">
        <pc:chgData name="Herath M.H.S.M it21114144" userId="S::it21114144@my.sliit.lk::24c3fd63-6510-43a6-8c18-21ba48ab8f3e" providerId="AD" clId="Web-{230866FD-18F6-CA0F-BB45-1ADAF77E84B8}" dt="2024-05-05T05:55:42.515" v="12"/>
        <pc:sldMkLst>
          <pc:docMk/>
          <pc:sldMk cId="4191627689" sldId="301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7"/>
        <pc:sldMkLst>
          <pc:docMk/>
          <pc:sldMk cId="2731685605" sldId="302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15" v="11"/>
        <pc:sldMkLst>
          <pc:docMk/>
          <pc:sldMk cId="3353620771" sldId="303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3:30.371" v="1"/>
        <pc:sldMkLst>
          <pc:docMk/>
          <pc:sldMk cId="2773424519" sldId="311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484" v="2"/>
        <pc:sldMkLst>
          <pc:docMk/>
          <pc:sldMk cId="972998954" sldId="337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5"/>
        <pc:sldMkLst>
          <pc:docMk/>
          <pc:sldMk cId="2895540582" sldId="347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6"/>
        <pc:sldMkLst>
          <pc:docMk/>
          <pc:sldMk cId="2825382079" sldId="365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4"/>
        <pc:sldMkLst>
          <pc:docMk/>
          <pc:sldMk cId="3387171304" sldId="367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10"/>
        <pc:sldMkLst>
          <pc:docMk/>
          <pc:sldMk cId="1209844534" sldId="368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9"/>
        <pc:sldMkLst>
          <pc:docMk/>
          <pc:sldMk cId="1129809869" sldId="369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8"/>
        <pc:sldMkLst>
          <pc:docMk/>
          <pc:sldMk cId="530810664" sldId="370"/>
        </pc:sldMkLst>
      </pc:sldChg>
      <pc:sldChg chg="ord">
        <pc:chgData name="Herath M.H.S.M it21114144" userId="S::it21114144@my.sliit.lk::24c3fd63-6510-43a6-8c18-21ba48ab8f3e" providerId="AD" clId="Web-{230866FD-18F6-CA0F-BB45-1ADAF77E84B8}" dt="2024-05-05T05:55:42.500" v="3"/>
        <pc:sldMkLst>
          <pc:docMk/>
          <pc:sldMk cId="3127455380" sldId="378"/>
        </pc:sldMkLst>
      </pc:sldChg>
    </pc:docChg>
  </pc:docChgLst>
  <pc:docChgLst>
    <pc:chgData name="Ilukpitiya I.M.D.J.R.B it21011016" userId="S::it21011016@my.sliit.lk::c09f66a5-8a10-4e7b-86d7-af441288308b" providerId="AD" clId="Web-{792FDF9D-1D5D-126B-E41B-1529FEB6365B}"/>
    <pc:docChg chg="addSld modSld sldOrd">
      <pc:chgData name="Ilukpitiya I.M.D.J.R.B it21011016" userId="S::it21011016@my.sliit.lk::c09f66a5-8a10-4e7b-86d7-af441288308b" providerId="AD" clId="Web-{792FDF9D-1D5D-126B-E41B-1529FEB6365B}" dt="2024-05-05T06:13:19.572" v="40" actId="20577"/>
      <pc:docMkLst>
        <pc:docMk/>
      </pc:docMkLst>
      <pc:sldChg chg="delSp modSp">
        <pc:chgData name="Ilukpitiya I.M.D.J.R.B it21011016" userId="S::it21011016@my.sliit.lk::c09f66a5-8a10-4e7b-86d7-af441288308b" providerId="AD" clId="Web-{792FDF9D-1D5D-126B-E41B-1529FEB6365B}" dt="2024-05-05T05:56:31.724" v="9" actId="1076"/>
        <pc:sldMkLst>
          <pc:docMk/>
          <pc:sldMk cId="1595378229" sldId="404"/>
        </pc:sldMkLst>
        <pc:picChg chg="mod">
          <ac:chgData name="Ilukpitiya I.M.D.J.R.B it21011016" userId="S::it21011016@my.sliit.lk::c09f66a5-8a10-4e7b-86d7-af441288308b" providerId="AD" clId="Web-{792FDF9D-1D5D-126B-E41B-1529FEB6365B}" dt="2024-05-05T05:56:31.693" v="8" actId="1076"/>
          <ac:picMkLst>
            <pc:docMk/>
            <pc:sldMk cId="1595378229" sldId="404"/>
            <ac:picMk id="12" creationId="{10A2BCD5-6DA9-162E-4F7F-1EFF20AF9597}"/>
          </ac:picMkLst>
        </pc:picChg>
        <pc:picChg chg="del">
          <ac:chgData name="Ilukpitiya I.M.D.J.R.B it21011016" userId="S::it21011016@my.sliit.lk::c09f66a5-8a10-4e7b-86d7-af441288308b" providerId="AD" clId="Web-{792FDF9D-1D5D-126B-E41B-1529FEB6365B}" dt="2024-05-05T05:56:09.239" v="3"/>
          <ac:picMkLst>
            <pc:docMk/>
            <pc:sldMk cId="1595378229" sldId="404"/>
            <ac:picMk id="13" creationId="{623F6315-627F-F681-82ED-3F16DC134F9F}"/>
          </ac:picMkLst>
        </pc:picChg>
        <pc:picChg chg="del">
          <ac:chgData name="Ilukpitiya I.M.D.J.R.B it21011016" userId="S::it21011016@my.sliit.lk::c09f66a5-8a10-4e7b-86d7-af441288308b" providerId="AD" clId="Web-{792FDF9D-1D5D-126B-E41B-1529FEB6365B}" dt="2024-05-05T05:56:09.239" v="2"/>
          <ac:picMkLst>
            <pc:docMk/>
            <pc:sldMk cId="1595378229" sldId="404"/>
            <ac:picMk id="14" creationId="{C6C7E349-E03F-F5B9-7E71-3AEDE15EDE1B}"/>
          </ac:picMkLst>
        </pc:picChg>
        <pc:picChg chg="del">
          <ac:chgData name="Ilukpitiya I.M.D.J.R.B it21011016" userId="S::it21011016@my.sliit.lk::c09f66a5-8a10-4e7b-86d7-af441288308b" providerId="AD" clId="Web-{792FDF9D-1D5D-126B-E41B-1529FEB6365B}" dt="2024-05-05T05:56:09.239" v="1"/>
          <ac:picMkLst>
            <pc:docMk/>
            <pc:sldMk cId="1595378229" sldId="404"/>
            <ac:picMk id="15" creationId="{646C64A0-D83A-29F4-1755-66455F7EA015}"/>
          </ac:picMkLst>
        </pc:picChg>
        <pc:picChg chg="del">
          <ac:chgData name="Ilukpitiya I.M.D.J.R.B it21011016" userId="S::it21011016@my.sliit.lk::c09f66a5-8a10-4e7b-86d7-af441288308b" providerId="AD" clId="Web-{792FDF9D-1D5D-126B-E41B-1529FEB6365B}" dt="2024-05-05T05:56:09.239" v="0"/>
          <ac:picMkLst>
            <pc:docMk/>
            <pc:sldMk cId="1595378229" sldId="404"/>
            <ac:picMk id="16" creationId="{B5417411-B0C3-586E-5F04-7D2E58E6B64F}"/>
          </ac:picMkLst>
        </pc:picChg>
        <pc:picChg chg="mod">
          <ac:chgData name="Ilukpitiya I.M.D.J.R.B it21011016" userId="S::it21011016@my.sliit.lk::c09f66a5-8a10-4e7b-86d7-af441288308b" providerId="AD" clId="Web-{792FDF9D-1D5D-126B-E41B-1529FEB6365B}" dt="2024-05-05T05:56:31.693" v="7" actId="1076"/>
          <ac:picMkLst>
            <pc:docMk/>
            <pc:sldMk cId="1595378229" sldId="404"/>
            <ac:picMk id="17" creationId="{226336C8-3EFE-0C2A-3143-F0FC56050C3D}"/>
          </ac:picMkLst>
        </pc:picChg>
        <pc:picChg chg="mod">
          <ac:chgData name="Ilukpitiya I.M.D.J.R.B it21011016" userId="S::it21011016@my.sliit.lk::c09f66a5-8a10-4e7b-86d7-af441288308b" providerId="AD" clId="Web-{792FDF9D-1D5D-126B-E41B-1529FEB6365B}" dt="2024-05-05T05:56:31.724" v="9" actId="1076"/>
          <ac:picMkLst>
            <pc:docMk/>
            <pc:sldMk cId="1595378229" sldId="404"/>
            <ac:picMk id="18" creationId="{03A95C1F-C9D4-70C2-4B4A-4F785FD09940}"/>
          </ac:picMkLst>
        </pc:picChg>
      </pc:sldChg>
      <pc:sldChg chg="modSp add ord replId">
        <pc:chgData name="Ilukpitiya I.M.D.J.R.B it21011016" userId="S::it21011016@my.sliit.lk::c09f66a5-8a10-4e7b-86d7-af441288308b" providerId="AD" clId="Web-{792FDF9D-1D5D-126B-E41B-1529FEB6365B}" dt="2024-05-05T06:10:26.113" v="26" actId="20577"/>
        <pc:sldMkLst>
          <pc:docMk/>
          <pc:sldMk cId="2071827022" sldId="405"/>
        </pc:sldMkLst>
        <pc:spChg chg="mod">
          <ac:chgData name="Ilukpitiya I.M.D.J.R.B it21011016" userId="S::it21011016@my.sliit.lk::c09f66a5-8a10-4e7b-86d7-af441288308b" providerId="AD" clId="Web-{792FDF9D-1D5D-126B-E41B-1529FEB6365B}" dt="2024-05-05T06:10:26.113" v="26" actId="20577"/>
          <ac:spMkLst>
            <pc:docMk/>
            <pc:sldMk cId="2071827022" sldId="405"/>
            <ac:spMk id="2" creationId="{2B495A39-4D23-FD25-6B69-3B922980143E}"/>
          </ac:spMkLst>
        </pc:spChg>
      </pc:sldChg>
      <pc:sldChg chg="modSp add ord replId">
        <pc:chgData name="Ilukpitiya I.M.D.J.R.B it21011016" userId="S::it21011016@my.sliit.lk::c09f66a5-8a10-4e7b-86d7-af441288308b" providerId="AD" clId="Web-{792FDF9D-1D5D-126B-E41B-1529FEB6365B}" dt="2024-05-05T06:13:19.572" v="40" actId="20577"/>
        <pc:sldMkLst>
          <pc:docMk/>
          <pc:sldMk cId="547012920" sldId="406"/>
        </pc:sldMkLst>
        <pc:spChg chg="mod">
          <ac:chgData name="Ilukpitiya I.M.D.J.R.B it21011016" userId="S::it21011016@my.sliit.lk::c09f66a5-8a10-4e7b-86d7-af441288308b" providerId="AD" clId="Web-{792FDF9D-1D5D-126B-E41B-1529FEB6365B}" dt="2024-05-05T06:13:19.572" v="40" actId="20577"/>
          <ac:spMkLst>
            <pc:docMk/>
            <pc:sldMk cId="547012920" sldId="406"/>
            <ac:spMk id="2" creationId="{2B495A39-4D23-FD25-6B69-3B922980143E}"/>
          </ac:spMkLst>
        </pc:spChg>
      </pc:sldChg>
    </pc:docChg>
  </pc:docChgLst>
  <pc:docChgLst>
    <pc:chgData name="Ilukpitiya I.M.D.J.R.B it21011016" userId="S::it21011016@my.sliit.lk::c09f66a5-8a10-4e7b-86d7-af441288308b" providerId="AD" clId="Web-{72435E82-99FC-8846-AAFB-417F2FA3F571}"/>
    <pc:docChg chg="addSld delSld modSld sldOrd">
      <pc:chgData name="Ilukpitiya I.M.D.J.R.B it21011016" userId="S::it21011016@my.sliit.lk::c09f66a5-8a10-4e7b-86d7-af441288308b" providerId="AD" clId="Web-{72435E82-99FC-8846-AAFB-417F2FA3F571}" dt="2024-05-06T04:24:48.202" v="404" actId="1076"/>
      <pc:docMkLst>
        <pc:docMk/>
      </pc:docMkLst>
      <pc:sldChg chg="addSp delSp modSp ord">
        <pc:chgData name="Ilukpitiya I.M.D.J.R.B it21011016" userId="S::it21011016@my.sliit.lk::c09f66a5-8a10-4e7b-86d7-af441288308b" providerId="AD" clId="Web-{72435E82-99FC-8846-AAFB-417F2FA3F571}" dt="2024-05-06T02:55:25.820" v="141"/>
        <pc:sldMkLst>
          <pc:docMk/>
          <pc:sldMk cId="3802498896" sldId="329"/>
        </pc:sldMkLst>
        <pc:spChg chg="del">
          <ac:chgData name="Ilukpitiya I.M.D.J.R.B it21011016" userId="S::it21011016@my.sliit.lk::c09f66a5-8a10-4e7b-86d7-af441288308b" providerId="AD" clId="Web-{72435E82-99FC-8846-AAFB-417F2FA3F571}" dt="2024-05-06T02:45:04.224" v="76"/>
          <ac:spMkLst>
            <pc:docMk/>
            <pc:sldMk cId="3802498896" sldId="329"/>
            <ac:spMk id="14" creationId="{B9E2C969-4A88-6842-EF6F-5FA17BD03FA9}"/>
          </ac:spMkLst>
        </pc:spChg>
        <pc:spChg chg="mod">
          <ac:chgData name="Ilukpitiya I.M.D.J.R.B it21011016" userId="S::it21011016@my.sliit.lk::c09f66a5-8a10-4e7b-86d7-af441288308b" providerId="AD" clId="Web-{72435E82-99FC-8846-AAFB-417F2FA3F571}" dt="2024-05-06T02:55:04.366" v="140" actId="20577"/>
          <ac:spMkLst>
            <pc:docMk/>
            <pc:sldMk cId="3802498896" sldId="329"/>
            <ac:spMk id="15" creationId="{5D2673FC-487A-E521-6E9B-FEF11BA6053F}"/>
          </ac:spMkLst>
        </pc:spChg>
        <pc:spChg chg="del">
          <ac:chgData name="Ilukpitiya I.M.D.J.R.B it21011016" userId="S::it21011016@my.sliit.lk::c09f66a5-8a10-4e7b-86d7-af441288308b" providerId="AD" clId="Web-{72435E82-99FC-8846-AAFB-417F2FA3F571}" dt="2024-05-06T02:45:04.224" v="75"/>
          <ac:spMkLst>
            <pc:docMk/>
            <pc:sldMk cId="3802498896" sldId="329"/>
            <ac:spMk id="16" creationId="{E8CF5566-C157-FFC2-3759-ADD815C74B68}"/>
          </ac:spMkLst>
        </pc:spChg>
        <pc:spChg chg="add mod">
          <ac:chgData name="Ilukpitiya I.M.D.J.R.B it21011016" userId="S::it21011016@my.sliit.lk::c09f66a5-8a10-4e7b-86d7-af441288308b" providerId="AD" clId="Web-{72435E82-99FC-8846-AAFB-417F2FA3F571}" dt="2024-05-06T02:54:26.755" v="132" actId="1076"/>
          <ac:spMkLst>
            <pc:docMk/>
            <pc:sldMk cId="3802498896" sldId="329"/>
            <ac:spMk id="33" creationId="{C4F151FC-A6D8-307C-16B9-3B7C1F613A66}"/>
          </ac:spMkLst>
        </pc:spChg>
        <pc:spChg chg="add mod">
          <ac:chgData name="Ilukpitiya I.M.D.J.R.B it21011016" userId="S::it21011016@my.sliit.lk::c09f66a5-8a10-4e7b-86d7-af441288308b" providerId="AD" clId="Web-{72435E82-99FC-8846-AAFB-417F2FA3F571}" dt="2024-05-06T02:54:42.521" v="136" actId="1076"/>
          <ac:spMkLst>
            <pc:docMk/>
            <pc:sldMk cId="3802498896" sldId="329"/>
            <ac:spMk id="35" creationId="{CFC06D2E-D514-7F0B-A6E7-3FABF8D52131}"/>
          </ac:spMkLst>
        </pc:spChg>
        <pc:grpChg chg="del">
          <ac:chgData name="Ilukpitiya I.M.D.J.R.B it21011016" userId="S::it21011016@my.sliit.lk::c09f66a5-8a10-4e7b-86d7-af441288308b" providerId="AD" clId="Web-{72435E82-99FC-8846-AAFB-417F2FA3F571}" dt="2024-05-06T02:45:04.224" v="78"/>
          <ac:grpSpMkLst>
            <pc:docMk/>
            <pc:sldMk cId="3802498896" sldId="329"/>
            <ac:grpSpMk id="2" creationId="{D1B307F8-368D-F6E9-5011-7C5443B4003B}"/>
          </ac:grpSpMkLst>
        </pc:grpChg>
        <pc:grpChg chg="del">
          <ac:chgData name="Ilukpitiya I.M.D.J.R.B it21011016" userId="S::it21011016@my.sliit.lk::c09f66a5-8a10-4e7b-86d7-af441288308b" providerId="AD" clId="Web-{72435E82-99FC-8846-AAFB-417F2FA3F571}" dt="2024-05-06T02:45:04.224" v="77"/>
          <ac:grpSpMkLst>
            <pc:docMk/>
            <pc:sldMk cId="3802498896" sldId="329"/>
            <ac:grpSpMk id="8" creationId="{4D1A5314-9890-A428-7EB3-33A5A2EA4F43}"/>
          </ac:grpSpMkLst>
        </pc:grpChg>
        <pc:grpChg chg="mod">
          <ac:chgData name="Ilukpitiya I.M.D.J.R.B it21011016" userId="S::it21011016@my.sliit.lk::c09f66a5-8a10-4e7b-86d7-af441288308b" providerId="AD" clId="Web-{72435E82-99FC-8846-AAFB-417F2FA3F571}" dt="2024-05-06T02:54:46.412" v="137" actId="1076"/>
          <ac:grpSpMkLst>
            <pc:docMk/>
            <pc:sldMk cId="3802498896" sldId="329"/>
            <ac:grpSpMk id="11" creationId="{F7862EC2-E78A-4466-496E-9F46FC21DB40}"/>
          </ac:grpSpMkLst>
        </pc:grpChg>
        <pc:grpChg chg="mod">
          <ac:chgData name="Ilukpitiya I.M.D.J.R.B it21011016" userId="S::it21011016@my.sliit.lk::c09f66a5-8a10-4e7b-86d7-af441288308b" providerId="AD" clId="Web-{72435E82-99FC-8846-AAFB-417F2FA3F571}" dt="2024-05-06T02:53:41.098" v="125" actId="1076"/>
          <ac:grpSpMkLst>
            <pc:docMk/>
            <pc:sldMk cId="3802498896" sldId="329"/>
            <ac:grpSpMk id="22" creationId="{91715074-A68C-AB09-C7E1-3E6590E257F0}"/>
          </ac:grpSpMkLst>
        </pc:grpChg>
        <pc:grpChg chg="add mod">
          <ac:chgData name="Ilukpitiya I.M.D.J.R.B it21011016" userId="S::it21011016@my.sliit.lk::c09f66a5-8a10-4e7b-86d7-af441288308b" providerId="AD" clId="Web-{72435E82-99FC-8846-AAFB-417F2FA3F571}" dt="2024-05-06T02:54:26.709" v="130" actId="1076"/>
          <ac:grpSpMkLst>
            <pc:docMk/>
            <pc:sldMk cId="3802498896" sldId="329"/>
            <ac:grpSpMk id="27" creationId="{390A31A9-1DC6-ED14-3EB8-F5791F22558B}"/>
          </ac:grpSpMkLst>
        </pc:grpChg>
        <pc:grpChg chg="add mod">
          <ac:chgData name="Ilukpitiya I.M.D.J.R.B it21011016" userId="S::it21011016@my.sliit.lk::c09f66a5-8a10-4e7b-86d7-af441288308b" providerId="AD" clId="Web-{72435E82-99FC-8846-AAFB-417F2FA3F571}" dt="2024-05-06T02:54:32.787" v="134" actId="1076"/>
          <ac:grpSpMkLst>
            <pc:docMk/>
            <pc:sldMk cId="3802498896" sldId="329"/>
            <ac:grpSpMk id="31" creationId="{9349CC18-49DE-C444-D709-661D4073B901}"/>
          </ac:grpSpMkLst>
        </pc:grpChg>
      </pc:sldChg>
      <pc:sldChg chg="addSp delSp modSp">
        <pc:chgData name="Ilukpitiya I.M.D.J.R.B it21011016" userId="S::it21011016@my.sliit.lk::c09f66a5-8a10-4e7b-86d7-af441288308b" providerId="AD" clId="Web-{72435E82-99FC-8846-AAFB-417F2FA3F571}" dt="2024-05-06T02:32:34.500" v="21" actId="1076"/>
        <pc:sldMkLst>
          <pc:docMk/>
          <pc:sldMk cId="2071827022" sldId="405"/>
        </pc:sldMkLst>
        <pc:picChg chg="del">
          <ac:chgData name="Ilukpitiya I.M.D.J.R.B it21011016" userId="S::it21011016@my.sliit.lk::c09f66a5-8a10-4e7b-86d7-af441288308b" providerId="AD" clId="Web-{72435E82-99FC-8846-AAFB-417F2FA3F571}" dt="2024-05-06T02:25:02.504" v="0"/>
          <ac:picMkLst>
            <pc:docMk/>
            <pc:sldMk cId="2071827022" sldId="405"/>
            <ac:picMk id="4" creationId="{24F83311-3577-B7C7-D27B-379B572AAE78}"/>
          </ac:picMkLst>
        </pc:picChg>
        <pc:picChg chg="del">
          <ac:chgData name="Ilukpitiya I.M.D.J.R.B it21011016" userId="S::it21011016@my.sliit.lk::c09f66a5-8a10-4e7b-86d7-af441288308b" providerId="AD" clId="Web-{72435E82-99FC-8846-AAFB-417F2FA3F571}" dt="2024-05-06T02:25:07.066" v="1"/>
          <ac:picMkLst>
            <pc:docMk/>
            <pc:sldMk cId="2071827022" sldId="405"/>
            <ac:picMk id="7" creationId="{6165A1BB-7ACE-42E5-FCE5-9D7812C6ABAD}"/>
          </ac:picMkLst>
        </pc:picChg>
        <pc:picChg chg="del">
          <ac:chgData name="Ilukpitiya I.M.D.J.R.B it21011016" userId="S::it21011016@my.sliit.lk::c09f66a5-8a10-4e7b-86d7-af441288308b" providerId="AD" clId="Web-{72435E82-99FC-8846-AAFB-417F2FA3F571}" dt="2024-05-06T02:25:07.113" v="2"/>
          <ac:picMkLst>
            <pc:docMk/>
            <pc:sldMk cId="2071827022" sldId="405"/>
            <ac:picMk id="8" creationId="{953F8877-6D7B-E335-FF56-EC75CAD9F0E6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31:52.656" v="15" actId="14100"/>
          <ac:picMkLst>
            <pc:docMk/>
            <pc:sldMk cId="2071827022" sldId="405"/>
            <ac:picMk id="9" creationId="{DBA0583E-777B-ABEC-38B1-E94BCBEE0D08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31:44.483" v="12" actId="1076"/>
          <ac:picMkLst>
            <pc:docMk/>
            <pc:sldMk cId="2071827022" sldId="405"/>
            <ac:picMk id="10" creationId="{3D3FFBE1-DEC6-11D9-1CCC-92B27297F938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32:34.500" v="21" actId="1076"/>
          <ac:picMkLst>
            <pc:docMk/>
            <pc:sldMk cId="2071827022" sldId="405"/>
            <ac:picMk id="11" creationId="{FD51B28D-700E-8C18-ACDE-21B91F013580}"/>
          </ac:picMkLst>
        </pc:picChg>
      </pc:sldChg>
      <pc:sldChg chg="addSp delSp modSp">
        <pc:chgData name="Ilukpitiya I.M.D.J.R.B it21011016" userId="S::it21011016@my.sliit.lk::c09f66a5-8a10-4e7b-86d7-af441288308b" providerId="AD" clId="Web-{72435E82-99FC-8846-AAFB-417F2FA3F571}" dt="2024-05-06T02:43:17.690" v="71" actId="1076"/>
        <pc:sldMkLst>
          <pc:docMk/>
          <pc:sldMk cId="547012920" sldId="406"/>
        </pc:sldMkLst>
        <pc:spChg chg="mod">
          <ac:chgData name="Ilukpitiya I.M.D.J.R.B it21011016" userId="S::it21011016@my.sliit.lk::c09f66a5-8a10-4e7b-86d7-af441288308b" providerId="AD" clId="Web-{72435E82-99FC-8846-AAFB-417F2FA3F571}" dt="2024-05-06T02:33:01.048" v="33" actId="20577"/>
          <ac:spMkLst>
            <pc:docMk/>
            <pc:sldMk cId="547012920" sldId="406"/>
            <ac:spMk id="3" creationId="{7205462F-3B7F-9E98-5212-EC2DE1D06A24}"/>
          </ac:spMkLst>
        </pc:spChg>
        <pc:picChg chg="del">
          <ac:chgData name="Ilukpitiya I.M.D.J.R.B it21011016" userId="S::it21011016@my.sliit.lk::c09f66a5-8a10-4e7b-86d7-af441288308b" providerId="AD" clId="Web-{72435E82-99FC-8846-AAFB-417F2FA3F571}" dt="2024-05-06T02:33:06.408" v="36"/>
          <ac:picMkLst>
            <pc:docMk/>
            <pc:sldMk cId="547012920" sldId="406"/>
            <ac:picMk id="4" creationId="{BD2F172B-BAED-6E7A-58E8-A19A62A76AFA}"/>
          </ac:picMkLst>
        </pc:picChg>
        <pc:picChg chg="del">
          <ac:chgData name="Ilukpitiya I.M.D.J.R.B it21011016" userId="S::it21011016@my.sliit.lk::c09f66a5-8a10-4e7b-86d7-af441288308b" providerId="AD" clId="Web-{72435E82-99FC-8846-AAFB-417F2FA3F571}" dt="2024-05-06T02:33:02.892" v="34"/>
          <ac:picMkLst>
            <pc:docMk/>
            <pc:sldMk cId="547012920" sldId="406"/>
            <ac:picMk id="7" creationId="{E50166C1-8E54-89E4-04B1-D65324D24F0C}"/>
          </ac:picMkLst>
        </pc:picChg>
        <pc:picChg chg="del">
          <ac:chgData name="Ilukpitiya I.M.D.J.R.B it21011016" userId="S::it21011016@my.sliit.lk::c09f66a5-8a10-4e7b-86d7-af441288308b" providerId="AD" clId="Web-{72435E82-99FC-8846-AAFB-417F2FA3F571}" dt="2024-05-06T02:33:04.454" v="35"/>
          <ac:picMkLst>
            <pc:docMk/>
            <pc:sldMk cId="547012920" sldId="406"/>
            <ac:picMk id="8" creationId="{33502696-8AE4-CC3E-24FC-82E9C61490B9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41:45.172" v="60"/>
          <ac:picMkLst>
            <pc:docMk/>
            <pc:sldMk cId="547012920" sldId="406"/>
            <ac:picMk id="9" creationId="{61F060EC-EE15-9928-A710-DDDF9A52F140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39:53.684" v="51"/>
          <ac:picMkLst>
            <pc:docMk/>
            <pc:sldMk cId="547012920" sldId="406"/>
            <ac:picMk id="10" creationId="{6B17FEED-29F5-6462-29A4-163DEA26F74C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39:50.559" v="50"/>
          <ac:picMkLst>
            <pc:docMk/>
            <pc:sldMk cId="547012920" sldId="406"/>
            <ac:picMk id="11" creationId="{32FFF030-AA1A-7373-BBB0-64A6163DB049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41:15.718" v="57"/>
          <ac:picMkLst>
            <pc:docMk/>
            <pc:sldMk cId="547012920" sldId="406"/>
            <ac:picMk id="12" creationId="{B803CD50-F80B-61D6-CA45-9507934E2766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41:13.218" v="56"/>
          <ac:picMkLst>
            <pc:docMk/>
            <pc:sldMk cId="547012920" sldId="406"/>
            <ac:picMk id="13" creationId="{ADDE9176-6FF4-3C8E-0C20-F3AE0B3A4D29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42:43.533" v="64" actId="1076"/>
          <ac:picMkLst>
            <pc:docMk/>
            <pc:sldMk cId="547012920" sldId="406"/>
            <ac:picMk id="14" creationId="{867E8E06-1AA3-9ED7-C70B-2E648719A4E5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43:17.690" v="71" actId="1076"/>
          <ac:picMkLst>
            <pc:docMk/>
            <pc:sldMk cId="547012920" sldId="406"/>
            <ac:picMk id="15" creationId="{047CBC6A-915A-3930-EA14-C7AB81B17471}"/>
          </ac:picMkLst>
        </pc:picChg>
      </pc:sldChg>
      <pc:sldChg chg="addSp delSp modSp add ord replId">
        <pc:chgData name="Ilukpitiya I.M.D.J.R.B it21011016" userId="S::it21011016@my.sliit.lk::c09f66a5-8a10-4e7b-86d7-af441288308b" providerId="AD" clId="Web-{72435E82-99FC-8846-AAFB-417F2FA3F571}" dt="2024-05-06T02:50:17.155" v="120" actId="1076"/>
        <pc:sldMkLst>
          <pc:docMk/>
          <pc:sldMk cId="3677597225" sldId="409"/>
        </pc:sldMkLst>
        <pc:spChg chg="mod">
          <ac:chgData name="Ilukpitiya I.M.D.J.R.B it21011016" userId="S::it21011016@my.sliit.lk::c09f66a5-8a10-4e7b-86d7-af441288308b" providerId="AD" clId="Web-{72435E82-99FC-8846-AAFB-417F2FA3F571}" dt="2024-05-06T02:46:51.602" v="89" actId="20577"/>
          <ac:spMkLst>
            <pc:docMk/>
            <pc:sldMk cId="3677597225" sldId="409"/>
            <ac:spMk id="2" creationId="{2B495A39-4D23-FD25-6B69-3B922980143E}"/>
          </ac:spMkLst>
        </pc:spChg>
        <pc:picChg chg="del">
          <ac:chgData name="Ilukpitiya I.M.D.J.R.B it21011016" userId="S::it21011016@my.sliit.lk::c09f66a5-8a10-4e7b-86d7-af441288308b" providerId="AD" clId="Web-{72435E82-99FC-8846-AAFB-417F2FA3F571}" dt="2024-05-06T02:46:53.680" v="90"/>
          <ac:picMkLst>
            <pc:docMk/>
            <pc:sldMk cId="3677597225" sldId="409"/>
            <ac:picMk id="4" creationId="{8581CEB8-A82A-2D3A-CC43-6EB5F23D5844}"/>
          </ac:picMkLst>
        </pc:picChg>
        <pc:picChg chg="add del mod">
          <ac:chgData name="Ilukpitiya I.M.D.J.R.B it21011016" userId="S::it21011016@my.sliit.lk::c09f66a5-8a10-4e7b-86d7-af441288308b" providerId="AD" clId="Web-{72435E82-99FC-8846-AAFB-417F2FA3F571}" dt="2024-05-06T02:49:56.560" v="114"/>
          <ac:picMkLst>
            <pc:docMk/>
            <pc:sldMk cId="3677597225" sldId="409"/>
            <ac:picMk id="7" creationId="{46FC334D-A6CB-FB7A-6E23-B99ADC27087D}"/>
          </ac:picMkLst>
        </pc:picChg>
        <pc:picChg chg="del">
          <ac:chgData name="Ilukpitiya I.M.D.J.R.B it21011016" userId="S::it21011016@my.sliit.lk::c09f66a5-8a10-4e7b-86d7-af441288308b" providerId="AD" clId="Web-{72435E82-99FC-8846-AAFB-417F2FA3F571}" dt="2024-05-06T02:46:56.884" v="91"/>
          <ac:picMkLst>
            <pc:docMk/>
            <pc:sldMk cId="3677597225" sldId="409"/>
            <ac:picMk id="8" creationId="{B9994C0C-11C3-DFAB-0C84-160E93044B4A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50:15.186" v="119" actId="1076"/>
          <ac:picMkLst>
            <pc:docMk/>
            <pc:sldMk cId="3677597225" sldId="409"/>
            <ac:picMk id="9" creationId="{692707D7-E5F6-07FA-C0A0-2D56AD1905E3}"/>
          </ac:picMkLst>
        </pc:picChg>
        <pc:picChg chg="add mod">
          <ac:chgData name="Ilukpitiya I.M.D.J.R.B it21011016" userId="S::it21011016@my.sliit.lk::c09f66a5-8a10-4e7b-86d7-af441288308b" providerId="AD" clId="Web-{72435E82-99FC-8846-AAFB-417F2FA3F571}" dt="2024-05-06T02:50:17.155" v="120" actId="1076"/>
          <ac:picMkLst>
            <pc:docMk/>
            <pc:sldMk cId="3677597225" sldId="409"/>
            <ac:picMk id="10" creationId="{7FB51914-B66A-BF57-E048-5C4D360E2843}"/>
          </ac:picMkLst>
        </pc:picChg>
      </pc:sldChg>
      <pc:sldChg chg="add del replId">
        <pc:chgData name="Ilukpitiya I.M.D.J.R.B it21011016" userId="S::it21011016@my.sliit.lk::c09f66a5-8a10-4e7b-86d7-af441288308b" providerId="AD" clId="Web-{72435E82-99FC-8846-AAFB-417F2FA3F571}" dt="2024-05-06T02:44:17.426" v="73"/>
        <pc:sldMkLst>
          <pc:docMk/>
          <pc:sldMk cId="3804654929" sldId="409"/>
        </pc:sldMkLst>
      </pc:sldChg>
      <pc:sldChg chg="addSp modSp add ord replId">
        <pc:chgData name="Ilukpitiya I.M.D.J.R.B it21011016" userId="S::it21011016@my.sliit.lk::c09f66a5-8a10-4e7b-86d7-af441288308b" providerId="AD" clId="Web-{72435E82-99FC-8846-AAFB-417F2FA3F571}" dt="2024-05-06T03:02:25.050" v="399"/>
        <pc:sldMkLst>
          <pc:docMk/>
          <pc:sldMk cId="815936667" sldId="410"/>
        </pc:sldMkLst>
        <pc:spChg chg="add">
          <ac:chgData name="Ilukpitiya I.M.D.J.R.B it21011016" userId="S::it21011016@my.sliit.lk::c09f66a5-8a10-4e7b-86d7-af441288308b" providerId="AD" clId="Web-{72435E82-99FC-8846-AAFB-417F2FA3F571}" dt="2024-05-06T03:02:25.050" v="399"/>
          <ac:spMkLst>
            <pc:docMk/>
            <pc:sldMk cId="815936667" sldId="410"/>
            <ac:spMk id="6" creationId="{DF4F0247-0061-2A70-6CCC-1110B91C6C3C}"/>
          </ac:spMkLst>
        </pc:spChg>
        <pc:spChg chg="mod">
          <ac:chgData name="Ilukpitiya I.M.D.J.R.B it21011016" userId="S::it21011016@my.sliit.lk::c09f66a5-8a10-4e7b-86d7-af441288308b" providerId="AD" clId="Web-{72435E82-99FC-8846-AAFB-417F2FA3F571}" dt="2024-05-06T02:59:54.827" v="337" actId="14100"/>
          <ac:spMkLst>
            <pc:docMk/>
            <pc:sldMk cId="815936667" sldId="410"/>
            <ac:spMk id="8" creationId="{A5282DEE-B201-C132-B0E2-5B2465E2BBE0}"/>
          </ac:spMkLst>
        </pc:spChg>
        <pc:spChg chg="mod">
          <ac:chgData name="Ilukpitiya I.M.D.J.R.B it21011016" userId="S::it21011016@my.sliit.lk::c09f66a5-8a10-4e7b-86d7-af441288308b" providerId="AD" clId="Web-{72435E82-99FC-8846-AAFB-417F2FA3F571}" dt="2024-05-06T03:00:01.171" v="338" actId="1076"/>
          <ac:spMkLst>
            <pc:docMk/>
            <pc:sldMk cId="815936667" sldId="410"/>
            <ac:spMk id="10" creationId="{DBA68275-459A-83AD-F0A3-AA2300A0908A}"/>
          </ac:spMkLst>
        </pc:spChg>
        <pc:spChg chg="mod">
          <ac:chgData name="Ilukpitiya I.M.D.J.R.B it21011016" userId="S::it21011016@my.sliit.lk::c09f66a5-8a10-4e7b-86d7-af441288308b" providerId="AD" clId="Web-{72435E82-99FC-8846-AAFB-417F2FA3F571}" dt="2024-05-06T03:01:50.268" v="398" actId="20577"/>
          <ac:spMkLst>
            <pc:docMk/>
            <pc:sldMk cId="815936667" sldId="410"/>
            <ac:spMk id="12" creationId="{C5C3FF99-F360-DFA5-DA68-2F129F2704D6}"/>
          </ac:spMkLst>
        </pc:spChg>
      </pc:sldChg>
      <pc:sldChg chg="modSp">
        <pc:chgData name="Ilukpitiya I.M.D.J.R.B it21011016" userId="S::it21011016@my.sliit.lk::c09f66a5-8a10-4e7b-86d7-af441288308b" providerId="AD" clId="Web-{72435E82-99FC-8846-AAFB-417F2FA3F571}" dt="2024-05-06T04:24:48.202" v="404" actId="1076"/>
        <pc:sldMkLst>
          <pc:docMk/>
          <pc:sldMk cId="798095742" sldId="411"/>
        </pc:sldMkLst>
        <pc:spChg chg="mod">
          <ac:chgData name="Ilukpitiya I.M.D.J.R.B it21011016" userId="S::it21011016@my.sliit.lk::c09f66a5-8a10-4e7b-86d7-af441288308b" providerId="AD" clId="Web-{72435E82-99FC-8846-AAFB-417F2FA3F571}" dt="2024-05-06T04:24:48.202" v="404" actId="1076"/>
          <ac:spMkLst>
            <pc:docMk/>
            <pc:sldMk cId="798095742" sldId="411"/>
            <ac:spMk id="2" creationId="{B56B029D-356B-F3FB-9A05-F96CD196F2A0}"/>
          </ac:spMkLst>
        </pc:spChg>
        <pc:picChg chg="mod">
          <ac:chgData name="Ilukpitiya I.M.D.J.R.B it21011016" userId="S::it21011016@my.sliit.lk::c09f66a5-8a10-4e7b-86d7-af441288308b" providerId="AD" clId="Web-{72435E82-99FC-8846-AAFB-417F2FA3F571}" dt="2024-05-06T04:24:42.139" v="403" actId="1076"/>
          <ac:picMkLst>
            <pc:docMk/>
            <pc:sldMk cId="798095742" sldId="411"/>
            <ac:picMk id="5" creationId="{BDA1E53D-EC5C-643D-7F9C-50A7B981B101}"/>
          </ac:picMkLst>
        </pc:picChg>
      </pc:sldChg>
    </pc:docChg>
  </pc:docChgLst>
  <pc:docChgLst>
    <pc:chgData name="Ilukpitiya I.M.D.J.R.B it21011016" userId="c09f66a5-8a10-4e7b-86d7-af441288308b" providerId="ADAL" clId="{AEB93AFC-18F8-4AFC-B415-22CCA43F22E2}"/>
    <pc:docChg chg="undo custSel addSld modSld sldOrd">
      <pc:chgData name="Ilukpitiya I.M.D.J.R.B it21011016" userId="c09f66a5-8a10-4e7b-86d7-af441288308b" providerId="ADAL" clId="{AEB93AFC-18F8-4AFC-B415-22CCA43F22E2}" dt="2024-02-20T19:31:19.597" v="408" actId="20577"/>
      <pc:docMkLst>
        <pc:docMk/>
      </pc:docMkLst>
      <pc:sldChg chg="addSp modSp mod ord">
        <pc:chgData name="Ilukpitiya I.M.D.J.R.B it21011016" userId="c09f66a5-8a10-4e7b-86d7-af441288308b" providerId="ADAL" clId="{AEB93AFC-18F8-4AFC-B415-22CCA43F22E2}" dt="2024-02-20T13:54:30.932" v="10" actId="1076"/>
        <pc:sldMkLst>
          <pc:docMk/>
          <pc:sldMk cId="0" sldId="258"/>
        </pc:sldMkLst>
        <pc:picChg chg="add mod">
          <ac:chgData name="Ilukpitiya I.M.D.J.R.B it21011016" userId="c09f66a5-8a10-4e7b-86d7-af441288308b" providerId="ADAL" clId="{AEB93AFC-18F8-4AFC-B415-22CCA43F22E2}" dt="2024-02-20T13:54:30.932" v="10" actId="1076"/>
          <ac:picMkLst>
            <pc:docMk/>
            <pc:sldMk cId="0" sldId="258"/>
            <ac:picMk id="4" creationId="{0C7D3E94-295C-3379-1FFB-908CAD8C624F}"/>
          </ac:picMkLst>
        </pc:picChg>
      </pc:sldChg>
      <pc:sldChg chg="addSp delSp modSp mod">
        <pc:chgData name="Ilukpitiya I.M.D.J.R.B it21011016" userId="c09f66a5-8a10-4e7b-86d7-af441288308b" providerId="ADAL" clId="{AEB93AFC-18F8-4AFC-B415-22CCA43F22E2}" dt="2024-02-20T17:36:51.271" v="220" actId="14100"/>
        <pc:sldMkLst>
          <pc:docMk/>
          <pc:sldMk cId="0" sldId="261"/>
        </pc:sldMkLst>
        <pc:spChg chg="add del mod">
          <ac:chgData name="Ilukpitiya I.M.D.J.R.B it21011016" userId="c09f66a5-8a10-4e7b-86d7-af441288308b" providerId="ADAL" clId="{AEB93AFC-18F8-4AFC-B415-22CCA43F22E2}" dt="2024-02-20T17:36:21.311" v="214" actId="21"/>
          <ac:spMkLst>
            <pc:docMk/>
            <pc:sldMk cId="0" sldId="261"/>
            <ac:spMk id="4" creationId="{B9404E3A-5589-0D54-9346-B3AF7C9ACE48}"/>
          </ac:spMkLst>
        </pc:spChg>
        <pc:spChg chg="mod">
          <ac:chgData name="Ilukpitiya I.M.D.J.R.B it21011016" userId="c09f66a5-8a10-4e7b-86d7-af441288308b" providerId="ADAL" clId="{AEB93AFC-18F8-4AFC-B415-22CCA43F22E2}" dt="2024-02-20T17:36:32.165" v="215" actId="1076"/>
          <ac:spMkLst>
            <pc:docMk/>
            <pc:sldMk cId="0" sldId="261"/>
            <ac:spMk id="6" creationId="{CEFC7BE9-693E-2548-EC00-811FD95CA91C}"/>
          </ac:spMkLst>
        </pc:spChg>
        <pc:spChg chg="add mod">
          <ac:chgData name="Ilukpitiya I.M.D.J.R.B it21011016" userId="c09f66a5-8a10-4e7b-86d7-af441288308b" providerId="ADAL" clId="{AEB93AFC-18F8-4AFC-B415-22CCA43F22E2}" dt="2024-02-20T17:36:51.271" v="220" actId="14100"/>
          <ac:spMkLst>
            <pc:docMk/>
            <pc:sldMk cId="0" sldId="261"/>
            <ac:spMk id="10" creationId="{B9404E3A-5589-0D54-9346-B3AF7C9ACE48}"/>
          </ac:spMkLst>
        </pc:spChg>
        <pc:spChg chg="mod">
          <ac:chgData name="Ilukpitiya I.M.D.J.R.B it21011016" userId="c09f66a5-8a10-4e7b-86d7-af441288308b" providerId="ADAL" clId="{AEB93AFC-18F8-4AFC-B415-22CCA43F22E2}" dt="2024-02-20T17:36:32.165" v="215" actId="1076"/>
          <ac:spMkLst>
            <pc:docMk/>
            <pc:sldMk cId="0" sldId="261"/>
            <ac:spMk id="326" creationId="{00000000-0000-0000-0000-000000000000}"/>
          </ac:spMkLst>
        </pc:spChg>
        <pc:picChg chg="add del mod">
          <ac:chgData name="Ilukpitiya I.M.D.J.R.B it21011016" userId="c09f66a5-8a10-4e7b-86d7-af441288308b" providerId="ADAL" clId="{AEB93AFC-18F8-4AFC-B415-22CCA43F22E2}" dt="2024-02-20T17:36:21.311" v="214" actId="21"/>
          <ac:picMkLst>
            <pc:docMk/>
            <pc:sldMk cId="0" sldId="261"/>
            <ac:picMk id="3" creationId="{57931902-D14F-9D09-6DF4-410F18C40855}"/>
          </ac:picMkLst>
        </pc:picChg>
        <pc:picChg chg="mod">
          <ac:chgData name="Ilukpitiya I.M.D.J.R.B it21011016" userId="c09f66a5-8a10-4e7b-86d7-af441288308b" providerId="ADAL" clId="{AEB93AFC-18F8-4AFC-B415-22CCA43F22E2}" dt="2024-02-20T17:36:32.165" v="215" actId="1076"/>
          <ac:picMkLst>
            <pc:docMk/>
            <pc:sldMk cId="0" sldId="261"/>
            <ac:picMk id="7" creationId="{6394E0D4-29BA-2AF6-27E1-28FC1E2AAA9E}"/>
          </ac:picMkLst>
        </pc:picChg>
        <pc:picChg chg="add mod">
          <ac:chgData name="Ilukpitiya I.M.D.J.R.B it21011016" userId="c09f66a5-8a10-4e7b-86d7-af441288308b" providerId="ADAL" clId="{AEB93AFC-18F8-4AFC-B415-22CCA43F22E2}" dt="2024-02-20T17:36:41.133" v="217" actId="1076"/>
          <ac:picMkLst>
            <pc:docMk/>
            <pc:sldMk cId="0" sldId="261"/>
            <ac:picMk id="9" creationId="{57931902-D14F-9D09-6DF4-410F18C40855}"/>
          </ac:picMkLst>
        </pc:picChg>
        <pc:picChg chg="mod">
          <ac:chgData name="Ilukpitiya I.M.D.J.R.B it21011016" userId="c09f66a5-8a10-4e7b-86d7-af441288308b" providerId="ADAL" clId="{AEB93AFC-18F8-4AFC-B415-22CCA43F22E2}" dt="2024-02-20T17:36:32.165" v="215" actId="1076"/>
          <ac:picMkLst>
            <pc:docMk/>
            <pc:sldMk cId="0" sldId="261"/>
            <ac:picMk id="2052" creationId="{74E636D0-0D29-EB35-3AA1-50009366468E}"/>
          </ac:picMkLst>
        </pc:picChg>
      </pc:sldChg>
      <pc:sldChg chg="addSp delSp modSp mod">
        <pc:chgData name="Ilukpitiya I.M.D.J.R.B it21011016" userId="c09f66a5-8a10-4e7b-86d7-af441288308b" providerId="ADAL" clId="{AEB93AFC-18F8-4AFC-B415-22CCA43F22E2}" dt="2024-02-20T19:31:19.597" v="408" actId="20577"/>
        <pc:sldMkLst>
          <pc:docMk/>
          <pc:sldMk cId="2194302243" sldId="328"/>
        </pc:sldMkLst>
        <pc:graphicFrameChg chg="add mod modGraphic">
          <ac:chgData name="Ilukpitiya I.M.D.J.R.B it21011016" userId="c09f66a5-8a10-4e7b-86d7-af441288308b" providerId="ADAL" clId="{AEB93AFC-18F8-4AFC-B415-22CCA43F22E2}" dt="2024-02-20T19:31:19.597" v="408" actId="20577"/>
          <ac:graphicFrameMkLst>
            <pc:docMk/>
            <pc:sldMk cId="2194302243" sldId="328"/>
            <ac:graphicFrameMk id="3" creationId="{61490B2E-0CEB-3558-5FE6-5E4C9DD5E60C}"/>
          </ac:graphicFrameMkLst>
        </pc:graphicFrameChg>
        <pc:graphicFrameChg chg="del modGraphic">
          <ac:chgData name="Ilukpitiya I.M.D.J.R.B it21011016" userId="c09f66a5-8a10-4e7b-86d7-af441288308b" providerId="ADAL" clId="{AEB93AFC-18F8-4AFC-B415-22CCA43F22E2}" dt="2024-02-20T15:35:49.538" v="15" actId="478"/>
          <ac:graphicFrameMkLst>
            <pc:docMk/>
            <pc:sldMk cId="2194302243" sldId="328"/>
            <ac:graphicFrameMk id="529" creationId="{1FD38484-CA78-DCA6-B4E2-DDFA0DD9AEA0}"/>
          </ac:graphicFrameMkLst>
        </pc:graphicFrameChg>
        <pc:picChg chg="add mod">
          <ac:chgData name="Ilukpitiya I.M.D.J.R.B it21011016" userId="c09f66a5-8a10-4e7b-86d7-af441288308b" providerId="ADAL" clId="{AEB93AFC-18F8-4AFC-B415-22CCA43F22E2}" dt="2024-02-20T16:45:20.835" v="63" actId="1076"/>
          <ac:picMkLst>
            <pc:docMk/>
            <pc:sldMk cId="2194302243" sldId="328"/>
            <ac:picMk id="4" creationId="{C021315D-A131-196B-1D7B-2CF962AC9392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4:30.102" v="266" actId="478"/>
          <ac:picMkLst>
            <pc:docMk/>
            <pc:sldMk cId="2194302243" sldId="328"/>
            <ac:picMk id="7" creationId="{D25BC075-2B35-5F3B-2EB1-63074E9DB82E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9:05.905" v="289" actId="1076"/>
          <ac:picMkLst>
            <pc:docMk/>
            <pc:sldMk cId="2194302243" sldId="328"/>
            <ac:picMk id="8" creationId="{2927C91C-C085-7E1E-950E-64D4A25F27B3}"/>
          </ac:picMkLst>
        </pc:picChg>
        <pc:picChg chg="add mod">
          <ac:chgData name="Ilukpitiya I.M.D.J.R.B it21011016" userId="c09f66a5-8a10-4e7b-86d7-af441288308b" providerId="ADAL" clId="{AEB93AFC-18F8-4AFC-B415-22CCA43F22E2}" dt="2024-02-20T16:45:41.720" v="69" actId="1076"/>
          <ac:picMkLst>
            <pc:docMk/>
            <pc:sldMk cId="2194302243" sldId="328"/>
            <ac:picMk id="9" creationId="{DB08FE51-68CB-5A8C-BA94-7E8162627D8D}"/>
          </ac:picMkLst>
        </pc:picChg>
        <pc:picChg chg="add del mod">
          <ac:chgData name="Ilukpitiya I.M.D.J.R.B it21011016" userId="c09f66a5-8a10-4e7b-86d7-af441288308b" providerId="ADAL" clId="{AEB93AFC-18F8-4AFC-B415-22CCA43F22E2}" dt="2024-02-20T16:46:49.173" v="92" actId="478"/>
          <ac:picMkLst>
            <pc:docMk/>
            <pc:sldMk cId="2194302243" sldId="328"/>
            <ac:picMk id="10" creationId="{A4EE2D15-A1C0-5DCE-FC59-752A7FD5BC8F}"/>
          </ac:picMkLst>
        </pc:picChg>
        <pc:picChg chg="add mod">
          <ac:chgData name="Ilukpitiya I.M.D.J.R.B it21011016" userId="c09f66a5-8a10-4e7b-86d7-af441288308b" providerId="ADAL" clId="{AEB93AFC-18F8-4AFC-B415-22CCA43F22E2}" dt="2024-02-20T16:47:04.115" v="93"/>
          <ac:picMkLst>
            <pc:docMk/>
            <pc:sldMk cId="2194302243" sldId="328"/>
            <ac:picMk id="11" creationId="{11D68563-70F5-DCCE-35F9-6269908689AF}"/>
          </ac:picMkLst>
        </pc:picChg>
        <pc:picChg chg="add mod">
          <ac:chgData name="Ilukpitiya I.M.D.J.R.B it21011016" userId="c09f66a5-8a10-4e7b-86d7-af441288308b" providerId="ADAL" clId="{AEB93AFC-18F8-4AFC-B415-22CCA43F22E2}" dt="2024-02-20T16:47:12.235" v="95" actId="1076"/>
          <ac:picMkLst>
            <pc:docMk/>
            <pc:sldMk cId="2194302243" sldId="328"/>
            <ac:picMk id="12" creationId="{353F558B-D44C-B558-A2B4-6A2370ED8623}"/>
          </ac:picMkLst>
        </pc:picChg>
        <pc:picChg chg="add mod">
          <ac:chgData name="Ilukpitiya I.M.D.J.R.B it21011016" userId="c09f66a5-8a10-4e7b-86d7-af441288308b" providerId="ADAL" clId="{AEB93AFC-18F8-4AFC-B415-22CCA43F22E2}" dt="2024-02-20T16:47:16.901" v="97" actId="1076"/>
          <ac:picMkLst>
            <pc:docMk/>
            <pc:sldMk cId="2194302243" sldId="328"/>
            <ac:picMk id="13" creationId="{CC9B76EA-D02A-3DFF-889C-43B19BFF0C81}"/>
          </ac:picMkLst>
        </pc:picChg>
        <pc:picChg chg="add mod">
          <ac:chgData name="Ilukpitiya I.M.D.J.R.B it21011016" userId="c09f66a5-8a10-4e7b-86d7-af441288308b" providerId="ADAL" clId="{AEB93AFC-18F8-4AFC-B415-22CCA43F22E2}" dt="2024-02-20T16:47:23.933" v="99" actId="1076"/>
          <ac:picMkLst>
            <pc:docMk/>
            <pc:sldMk cId="2194302243" sldId="328"/>
            <ac:picMk id="14" creationId="{0A1CD768-BC48-DE68-333E-9E51626A4DDA}"/>
          </ac:picMkLst>
        </pc:picChg>
        <pc:picChg chg="add mod">
          <ac:chgData name="Ilukpitiya I.M.D.J.R.B it21011016" userId="c09f66a5-8a10-4e7b-86d7-af441288308b" providerId="ADAL" clId="{AEB93AFC-18F8-4AFC-B415-22CCA43F22E2}" dt="2024-02-20T16:47:31.608" v="101" actId="1076"/>
          <ac:picMkLst>
            <pc:docMk/>
            <pc:sldMk cId="2194302243" sldId="328"/>
            <ac:picMk id="15" creationId="{B36743D7-D959-3AE0-4907-AA246D6FEE2B}"/>
          </ac:picMkLst>
        </pc:picChg>
        <pc:picChg chg="add del mod">
          <ac:chgData name="Ilukpitiya I.M.D.J.R.B it21011016" userId="c09f66a5-8a10-4e7b-86d7-af441288308b" providerId="ADAL" clId="{AEB93AFC-18F8-4AFC-B415-22CCA43F22E2}" dt="2024-02-20T17:59:05.433" v="221" actId="478"/>
          <ac:picMkLst>
            <pc:docMk/>
            <pc:sldMk cId="2194302243" sldId="328"/>
            <ac:picMk id="16" creationId="{E977A46B-A157-9014-FBA0-0E8D3025CCAC}"/>
          </ac:picMkLst>
        </pc:picChg>
        <pc:picChg chg="add del mod">
          <ac:chgData name="Ilukpitiya I.M.D.J.R.B it21011016" userId="c09f66a5-8a10-4e7b-86d7-af441288308b" providerId="ADAL" clId="{AEB93AFC-18F8-4AFC-B415-22CCA43F22E2}" dt="2024-02-20T17:28:52.466" v="110" actId="478"/>
          <ac:picMkLst>
            <pc:docMk/>
            <pc:sldMk cId="2194302243" sldId="328"/>
            <ac:picMk id="17" creationId="{CA57D65F-B823-8194-86F6-B90E67A40637}"/>
          </ac:picMkLst>
        </pc:picChg>
        <pc:picChg chg="add mod">
          <ac:chgData name="Ilukpitiya I.M.D.J.R.B it21011016" userId="c09f66a5-8a10-4e7b-86d7-af441288308b" providerId="ADAL" clId="{AEB93AFC-18F8-4AFC-B415-22CCA43F22E2}" dt="2024-02-20T17:28:58.690" v="112" actId="1076"/>
          <ac:picMkLst>
            <pc:docMk/>
            <pc:sldMk cId="2194302243" sldId="328"/>
            <ac:picMk id="18" creationId="{E37F3969-300D-3B1C-8167-59ED5E971A49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5:36.874" v="272" actId="478"/>
          <ac:picMkLst>
            <pc:docMk/>
            <pc:sldMk cId="2194302243" sldId="328"/>
            <ac:picMk id="19" creationId="{9B2B1AD7-7548-053D-737F-A3D2D7E6DF37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8:59.852" v="288" actId="478"/>
          <ac:picMkLst>
            <pc:docMk/>
            <pc:sldMk cId="2194302243" sldId="328"/>
            <ac:picMk id="20" creationId="{E28DB8FD-BF7E-35A8-490D-01ECCDF7ABE5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8:18.212" v="281" actId="478"/>
          <ac:picMkLst>
            <pc:docMk/>
            <pc:sldMk cId="2194302243" sldId="328"/>
            <ac:picMk id="21" creationId="{945DDCFE-3439-FE54-7014-C651940FF239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5:39.983" v="273" actId="21"/>
          <ac:picMkLst>
            <pc:docMk/>
            <pc:sldMk cId="2194302243" sldId="328"/>
            <ac:picMk id="22" creationId="{A0E5D1ED-10CC-AAD2-3C5D-D72D26AEFB3C}"/>
          </ac:picMkLst>
        </pc:picChg>
        <pc:picChg chg="add del mod">
          <ac:chgData name="Ilukpitiya I.M.D.J.R.B it21011016" userId="c09f66a5-8a10-4e7b-86d7-af441288308b" providerId="ADAL" clId="{AEB93AFC-18F8-4AFC-B415-22CCA43F22E2}" dt="2024-02-20T18:38:07.851" v="278" actId="478"/>
          <ac:picMkLst>
            <pc:docMk/>
            <pc:sldMk cId="2194302243" sldId="328"/>
            <ac:picMk id="23" creationId="{A0E5D1ED-10CC-AAD2-3C5D-D72D26AEFB3C}"/>
          </ac:picMkLst>
        </pc:picChg>
        <pc:picChg chg="add del mod">
          <ac:chgData name="Ilukpitiya I.M.D.J.R.B it21011016" userId="c09f66a5-8a10-4e7b-86d7-af441288308b" providerId="ADAL" clId="{AEB93AFC-18F8-4AFC-B415-22CCA43F22E2}" dt="2024-02-20T19:27:12.872" v="383" actId="478"/>
          <ac:picMkLst>
            <pc:docMk/>
            <pc:sldMk cId="2194302243" sldId="328"/>
            <ac:picMk id="24" creationId="{C41CA8CE-4629-941B-708C-6D3894EFCA90}"/>
          </ac:picMkLst>
        </pc:picChg>
        <pc:picChg chg="add mod">
          <ac:chgData name="Ilukpitiya I.M.D.J.R.B it21011016" userId="c09f66a5-8a10-4e7b-86d7-af441288308b" providerId="ADAL" clId="{AEB93AFC-18F8-4AFC-B415-22CCA43F22E2}" dt="2024-02-20T18:38:29.897" v="283" actId="1076"/>
          <ac:picMkLst>
            <pc:docMk/>
            <pc:sldMk cId="2194302243" sldId="328"/>
            <ac:picMk id="25" creationId="{2818A233-6D4F-87ED-BF3C-D573805A7649}"/>
          </ac:picMkLst>
        </pc:picChg>
        <pc:picChg chg="add mod">
          <ac:chgData name="Ilukpitiya I.M.D.J.R.B it21011016" userId="c09f66a5-8a10-4e7b-86d7-af441288308b" providerId="ADAL" clId="{AEB93AFC-18F8-4AFC-B415-22CCA43F22E2}" dt="2024-02-20T18:38:40.791" v="285" actId="1076"/>
          <ac:picMkLst>
            <pc:docMk/>
            <pc:sldMk cId="2194302243" sldId="328"/>
            <ac:picMk id="26" creationId="{4DCA9D00-CF54-D59C-1BF6-67CB95D02AFA}"/>
          </ac:picMkLst>
        </pc:picChg>
        <pc:picChg chg="add mod">
          <ac:chgData name="Ilukpitiya I.M.D.J.R.B it21011016" userId="c09f66a5-8a10-4e7b-86d7-af441288308b" providerId="ADAL" clId="{AEB93AFC-18F8-4AFC-B415-22CCA43F22E2}" dt="2024-02-20T18:38:52.520" v="287" actId="1076"/>
          <ac:picMkLst>
            <pc:docMk/>
            <pc:sldMk cId="2194302243" sldId="328"/>
            <ac:picMk id="27" creationId="{68FD93B4-1721-D01E-3630-B103307429D2}"/>
          </ac:picMkLst>
        </pc:picChg>
        <pc:picChg chg="add mod">
          <ac:chgData name="Ilukpitiya I.M.D.J.R.B it21011016" userId="c09f66a5-8a10-4e7b-86d7-af441288308b" providerId="ADAL" clId="{AEB93AFC-18F8-4AFC-B415-22CCA43F22E2}" dt="2024-02-20T18:39:11.743" v="291" actId="1076"/>
          <ac:picMkLst>
            <pc:docMk/>
            <pc:sldMk cId="2194302243" sldId="328"/>
            <ac:picMk id="28" creationId="{4A980F6B-965B-3BF3-D27C-AC99EDAA37F1}"/>
          </ac:picMkLst>
        </pc:picChg>
        <pc:picChg chg="add mod">
          <ac:chgData name="Ilukpitiya I.M.D.J.R.B it21011016" userId="c09f66a5-8a10-4e7b-86d7-af441288308b" providerId="ADAL" clId="{AEB93AFC-18F8-4AFC-B415-22CCA43F22E2}" dt="2024-02-20T18:43:55.889" v="293" actId="1076"/>
          <ac:picMkLst>
            <pc:docMk/>
            <pc:sldMk cId="2194302243" sldId="328"/>
            <ac:picMk id="29" creationId="{E9C75BC1-1F90-444D-9B41-BC618E793AEF}"/>
          </ac:picMkLst>
        </pc:picChg>
        <pc:picChg chg="add mod">
          <ac:chgData name="Ilukpitiya I.M.D.J.R.B it21011016" userId="c09f66a5-8a10-4e7b-86d7-af441288308b" providerId="ADAL" clId="{AEB93AFC-18F8-4AFC-B415-22CCA43F22E2}" dt="2024-02-20T18:44:02.260" v="295" actId="1076"/>
          <ac:picMkLst>
            <pc:docMk/>
            <pc:sldMk cId="2194302243" sldId="328"/>
            <ac:picMk id="30" creationId="{FC06B360-7758-3195-F759-CCE21227F796}"/>
          </ac:picMkLst>
        </pc:picChg>
        <pc:picChg chg="add mod">
          <ac:chgData name="Ilukpitiya I.M.D.J.R.B it21011016" userId="c09f66a5-8a10-4e7b-86d7-af441288308b" providerId="ADAL" clId="{AEB93AFC-18F8-4AFC-B415-22CCA43F22E2}" dt="2024-02-20T18:44:06.569" v="297" actId="1076"/>
          <ac:picMkLst>
            <pc:docMk/>
            <pc:sldMk cId="2194302243" sldId="328"/>
            <ac:picMk id="31" creationId="{B82A47A7-6E63-F488-EC8E-7DE7578F65B5}"/>
          </ac:picMkLst>
        </pc:picChg>
        <pc:picChg chg="add del mod">
          <ac:chgData name="Ilukpitiya I.M.D.J.R.B it21011016" userId="c09f66a5-8a10-4e7b-86d7-af441288308b" providerId="ADAL" clId="{AEB93AFC-18F8-4AFC-B415-22CCA43F22E2}" dt="2024-02-20T19:14:49.284" v="375" actId="478"/>
          <ac:picMkLst>
            <pc:docMk/>
            <pc:sldMk cId="2194302243" sldId="328"/>
            <ac:picMk id="32" creationId="{23FB29F5-8720-161D-54E2-A323BC1D9CFB}"/>
          </ac:picMkLst>
        </pc:picChg>
        <pc:picChg chg="add mod">
          <ac:chgData name="Ilukpitiya I.M.D.J.R.B it21011016" userId="c09f66a5-8a10-4e7b-86d7-af441288308b" providerId="ADAL" clId="{AEB93AFC-18F8-4AFC-B415-22CCA43F22E2}" dt="2024-02-20T18:44:18.611" v="301" actId="1076"/>
          <ac:picMkLst>
            <pc:docMk/>
            <pc:sldMk cId="2194302243" sldId="328"/>
            <ac:picMk id="33" creationId="{5F038F29-EE96-61F1-A499-ED11CC3C48BC}"/>
          </ac:picMkLst>
        </pc:picChg>
        <pc:picChg chg="add mod">
          <ac:chgData name="Ilukpitiya I.M.D.J.R.B it21011016" userId="c09f66a5-8a10-4e7b-86d7-af441288308b" providerId="ADAL" clId="{AEB93AFC-18F8-4AFC-B415-22CCA43F22E2}" dt="2024-02-20T18:44:23.743" v="303" actId="1076"/>
          <ac:picMkLst>
            <pc:docMk/>
            <pc:sldMk cId="2194302243" sldId="328"/>
            <ac:picMk id="34" creationId="{24E0D589-EF57-1DB1-5DD2-453B1C79004F}"/>
          </ac:picMkLst>
        </pc:picChg>
        <pc:picChg chg="add mod">
          <ac:chgData name="Ilukpitiya I.M.D.J.R.B it21011016" userId="c09f66a5-8a10-4e7b-86d7-af441288308b" providerId="ADAL" clId="{AEB93AFC-18F8-4AFC-B415-22CCA43F22E2}" dt="2024-02-20T19:14:56.968" v="377" actId="1076"/>
          <ac:picMkLst>
            <pc:docMk/>
            <pc:sldMk cId="2194302243" sldId="328"/>
            <ac:picMk id="35" creationId="{3AC63E36-92FA-1E77-38B3-E5886366F847}"/>
          </ac:picMkLst>
        </pc:picChg>
      </pc:sldChg>
      <pc:sldChg chg="addSp delSp modSp mod">
        <pc:chgData name="Ilukpitiya I.M.D.J.R.B it21011016" userId="c09f66a5-8a10-4e7b-86d7-af441288308b" providerId="ADAL" clId="{AEB93AFC-18F8-4AFC-B415-22CCA43F22E2}" dt="2024-02-20T16:12:33.709" v="61" actId="1076"/>
        <pc:sldMkLst>
          <pc:docMk/>
          <pc:sldMk cId="2222759337" sldId="331"/>
        </pc:sldMkLst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8" creationId="{9462D416-86BD-81B3-53FD-3716680385BB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9" creationId="{FD7565FB-4A33-4007-B88C-994AC2CD2A72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0" creationId="{9DD398B3-0584-4260-B65B-502450C6A434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1" creationId="{F5245539-C669-4782-A924-51AEE3B43A4C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2" creationId="{222C9687-0DFB-42FD-B0E9-06983CD1DC1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3" creationId="{AD4F48C7-303B-4994-A509-29A6B77DDE6D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4" creationId="{E1480731-D8AB-4DF5-BD3A-694B5F661FC4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5" creationId="{1AEBDD50-25D6-4D19-B13F-FA314EDDDE2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6" creationId="{ABD78AA0-63FF-41B9-92BE-869918BF435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7" creationId="{D31F480D-1B8C-4B1C-A247-BC31FD9115CC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8" creationId="{7D13C486-3F65-4031-A6FE-A05158AC7067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19" creationId="{73712AF0-809B-4A0E-85F0-F5FB8DC6BF2A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0" creationId="{54194FCB-B32E-4ED2-8031-81C1E81FDD89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1" creationId="{93DCC523-F07D-4794-8E05-C939CBFE42C5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2" creationId="{0E84B7C3-1566-4FFC-BB8A-5BB1D89A104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3" creationId="{0C2B43F1-8EDB-407C-A594-996512BD7027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4" creationId="{8DAD9540-FDD1-40C1-9443-ADC458D893E6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5" creationId="{BD192E57-DA2C-4C28-B9C2-3957D74D0509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6" creationId="{BDF57F7E-578D-4E36-99B9-6F690286AD3F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7" creationId="{80B1177B-F0CB-4F94-AB0A-8C66B42295C1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8" creationId="{DC79EDB1-441C-470E-ABB6-09BC2BF94EE5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29" creationId="{E77E6414-5D80-4922-884A-9EEFF0D1E5EB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0" creationId="{45372B1F-49CF-4131-9776-10678361922C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1" creationId="{DD79BE2A-1BDF-47A6-9FA9-6EDCE2CDF39B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2" creationId="{4C716D1A-84E6-4529-A254-EA4759A61226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3" creationId="{575D4802-0196-4B48-B6C5-FBFB9CFBC999}"/>
          </ac:spMkLst>
        </pc:spChg>
        <pc:spChg chg="add mod">
          <ac:chgData name="Ilukpitiya I.M.D.J.R.B it21011016" userId="c09f66a5-8a10-4e7b-86d7-af441288308b" providerId="ADAL" clId="{AEB93AFC-18F8-4AFC-B415-22CCA43F22E2}" dt="2024-02-20T16:12:11.495" v="56"/>
          <ac:spMkLst>
            <pc:docMk/>
            <pc:sldMk cId="2222759337" sldId="331"/>
            <ac:spMk id="34" creationId="{ED7EF5DD-62C6-4AFE-A282-EE447106F506}"/>
          </ac:spMkLst>
        </pc:spChg>
        <pc:graphicFrameChg chg="add mod">
          <ac:chgData name="Ilukpitiya I.M.D.J.R.B it21011016" userId="c09f66a5-8a10-4e7b-86d7-af441288308b" providerId="ADAL" clId="{AEB93AFC-18F8-4AFC-B415-22CCA43F22E2}" dt="2024-02-20T16:11:47.572" v="43"/>
          <ac:graphicFrameMkLst>
            <pc:docMk/>
            <pc:sldMk cId="2222759337" sldId="331"/>
            <ac:graphicFrameMk id="7" creationId="{E4A202F8-7C9A-96BB-02DA-1922D8C5C07E}"/>
          </ac:graphicFrameMkLst>
        </pc:graphicFrameChg>
        <pc:picChg chg="del">
          <ac:chgData name="Ilukpitiya I.M.D.J.R.B it21011016" userId="c09f66a5-8a10-4e7b-86d7-af441288308b" providerId="ADAL" clId="{AEB93AFC-18F8-4AFC-B415-22CCA43F22E2}" dt="2024-02-20T16:10:09.473" v="22" actId="478"/>
          <ac:picMkLst>
            <pc:docMk/>
            <pc:sldMk cId="2222759337" sldId="331"/>
            <ac:picMk id="3" creationId="{57496B28-4CC7-B3EF-F45E-FFADBE82DDC8}"/>
          </ac:picMkLst>
        </pc:picChg>
        <pc:picChg chg="add del mod">
          <ac:chgData name="Ilukpitiya I.M.D.J.R.B it21011016" userId="c09f66a5-8a10-4e7b-86d7-af441288308b" providerId="ADAL" clId="{AEB93AFC-18F8-4AFC-B415-22CCA43F22E2}" dt="2024-02-20T16:11:10.485" v="42" actId="478"/>
          <ac:picMkLst>
            <pc:docMk/>
            <pc:sldMk cId="2222759337" sldId="331"/>
            <ac:picMk id="4" creationId="{3B1778AC-9191-9017-E605-31A6E6AE80EA}"/>
          </ac:picMkLst>
        </pc:picChg>
        <pc:picChg chg="add mod">
          <ac:chgData name="Ilukpitiya I.M.D.J.R.B it21011016" userId="c09f66a5-8a10-4e7b-86d7-af441288308b" providerId="ADAL" clId="{AEB93AFC-18F8-4AFC-B415-22CCA43F22E2}" dt="2024-02-20T16:12:33.709" v="61" actId="1076"/>
          <ac:picMkLst>
            <pc:docMk/>
            <pc:sldMk cId="2222759337" sldId="331"/>
            <ac:picMk id="35" creationId="{0E96B3E1-F181-B414-4745-EDDF77FAAB89}"/>
          </ac:picMkLst>
        </pc:picChg>
      </pc:sldChg>
      <pc:sldChg chg="ord">
        <pc:chgData name="Ilukpitiya I.M.D.J.R.B it21011016" userId="c09f66a5-8a10-4e7b-86d7-af441288308b" providerId="ADAL" clId="{AEB93AFC-18F8-4AFC-B415-22CCA43F22E2}" dt="2024-02-20T15:34:41.877" v="12"/>
        <pc:sldMkLst>
          <pc:docMk/>
          <pc:sldMk cId="620443293" sldId="343"/>
        </pc:sldMkLst>
      </pc:sldChg>
      <pc:sldChg chg="modSp add mod ord">
        <pc:chgData name="Ilukpitiya I.M.D.J.R.B it21011016" userId="c09f66a5-8a10-4e7b-86d7-af441288308b" providerId="ADAL" clId="{AEB93AFC-18F8-4AFC-B415-22CCA43F22E2}" dt="2024-02-20T19:23:45.296" v="381" actId="20577"/>
        <pc:sldMkLst>
          <pc:docMk/>
          <pc:sldMk cId="3043127849" sldId="358"/>
        </pc:sldMkLst>
        <pc:spChg chg="mod">
          <ac:chgData name="Ilukpitiya I.M.D.J.R.B it21011016" userId="c09f66a5-8a10-4e7b-86d7-af441288308b" providerId="ADAL" clId="{AEB93AFC-18F8-4AFC-B415-22CCA43F22E2}" dt="2024-02-20T19:23:45.296" v="381" actId="20577"/>
          <ac:spMkLst>
            <pc:docMk/>
            <pc:sldMk cId="3043127849" sldId="358"/>
            <ac:spMk id="1179" creationId="{0E7D3DF9-D718-2DAE-4E19-C7C11149A43D}"/>
          </ac:spMkLst>
        </pc:spChg>
      </pc:sldChg>
    </pc:docChg>
  </pc:docChgLst>
  <pc:docChgLst>
    <pc:chgData name="Herath H.M.R.B it21002106" userId="S::it21002106@my.sliit.lk::0f34aab3-719b-464a-9149-47463a2df6b4" providerId="AD" clId="Web-{CC290AD9-7686-4129-956D-10917C60014B}"/>
    <pc:docChg chg="modSld">
      <pc:chgData name="Herath H.M.R.B it21002106" userId="S::it21002106@my.sliit.lk::0f34aab3-719b-464a-9149-47463a2df6b4" providerId="AD" clId="Web-{CC290AD9-7686-4129-956D-10917C60014B}" dt="2024-05-05T19:01:00.222" v="14" actId="20577"/>
      <pc:docMkLst>
        <pc:docMk/>
      </pc:docMkLst>
      <pc:sldChg chg="addSp delSp modSp">
        <pc:chgData name="Herath H.M.R.B it21002106" userId="S::it21002106@my.sliit.lk::0f34aab3-719b-464a-9149-47463a2df6b4" providerId="AD" clId="Web-{CC290AD9-7686-4129-956D-10917C60014B}" dt="2024-05-05T18:09:58.674" v="13" actId="1076"/>
        <pc:sldMkLst>
          <pc:docMk/>
          <pc:sldMk cId="1864470215" sldId="332"/>
        </pc:sldMkLst>
        <pc:spChg chg="topLvl">
          <ac:chgData name="Herath H.M.R.B it21002106" userId="S::it21002106@my.sliit.lk::0f34aab3-719b-464a-9149-47463a2df6b4" providerId="AD" clId="Web-{CC290AD9-7686-4129-956D-10917C60014B}" dt="2024-05-05T18:09:50.643" v="9"/>
          <ac:spMkLst>
            <pc:docMk/>
            <pc:sldMk cId="1864470215" sldId="332"/>
            <ac:spMk id="12" creationId="{28C1D157-0C93-5E20-C29E-F4734C887F98}"/>
          </ac:spMkLst>
        </pc:spChg>
        <pc:spChg chg="mod">
          <ac:chgData name="Herath H.M.R.B it21002106" userId="S::it21002106@my.sliit.lk::0f34aab3-719b-464a-9149-47463a2df6b4" providerId="AD" clId="Web-{CC290AD9-7686-4129-956D-10917C60014B}" dt="2024-05-05T18:09:22.579" v="4" actId="20577"/>
          <ac:spMkLst>
            <pc:docMk/>
            <pc:sldMk cId="1864470215" sldId="332"/>
            <ac:spMk id="23" creationId="{7DBFD894-44A1-2945-99D4-FF5048138E36}"/>
          </ac:spMkLst>
        </pc:spChg>
        <pc:grpChg chg="del">
          <ac:chgData name="Herath H.M.R.B it21002106" userId="S::it21002106@my.sliit.lk::0f34aab3-719b-464a-9149-47463a2df6b4" providerId="AD" clId="Web-{CC290AD9-7686-4129-956D-10917C60014B}" dt="2024-05-05T18:09:50.643" v="9"/>
          <ac:grpSpMkLst>
            <pc:docMk/>
            <pc:sldMk cId="1864470215" sldId="332"/>
            <ac:grpSpMk id="11" creationId="{57EC7C11-B823-5B83-C8DE-B2D5CA513C4C}"/>
          </ac:grpSpMkLst>
        </pc:grpChg>
        <pc:picChg chg="del topLvl">
          <ac:chgData name="Herath H.M.R.B it21002106" userId="S::it21002106@my.sliit.lk::0f34aab3-719b-464a-9149-47463a2df6b4" providerId="AD" clId="Web-{CC290AD9-7686-4129-956D-10917C60014B}" dt="2024-05-05T18:09:50.643" v="9"/>
          <ac:picMkLst>
            <pc:docMk/>
            <pc:sldMk cId="1864470215" sldId="332"/>
            <ac:picMk id="13" creationId="{957C41BB-F2B8-04B7-D047-4938B0936152}"/>
          </ac:picMkLst>
        </pc:picChg>
        <pc:picChg chg="add mod">
          <ac:chgData name="Herath H.M.R.B it21002106" userId="S::it21002106@my.sliit.lk::0f34aab3-719b-464a-9149-47463a2df6b4" providerId="AD" clId="Web-{CC290AD9-7686-4129-956D-10917C60014B}" dt="2024-05-05T18:09:58.674" v="13" actId="1076"/>
          <ac:picMkLst>
            <pc:docMk/>
            <pc:sldMk cId="1864470215" sldId="332"/>
            <ac:picMk id="14" creationId="{F0F77651-D959-6344-D46E-6B6A2E39FBC3}"/>
          </ac:picMkLst>
        </pc:picChg>
      </pc:sldChg>
      <pc:sldChg chg="modSp">
        <pc:chgData name="Herath H.M.R.B it21002106" userId="S::it21002106@my.sliit.lk::0f34aab3-719b-464a-9149-47463a2df6b4" providerId="AD" clId="Web-{CC290AD9-7686-4129-956D-10917C60014B}" dt="2024-05-05T19:01:00.222" v="14" actId="20577"/>
        <pc:sldMkLst>
          <pc:docMk/>
          <pc:sldMk cId="1035311170" sldId="402"/>
        </pc:sldMkLst>
        <pc:spChg chg="mod">
          <ac:chgData name="Herath H.M.R.B it21002106" userId="S::it21002106@my.sliit.lk::0f34aab3-719b-464a-9149-47463a2df6b4" providerId="AD" clId="Web-{CC290AD9-7686-4129-956D-10917C60014B}" dt="2024-05-05T19:01:00.222" v="14" actId="20577"/>
          <ac:spMkLst>
            <pc:docMk/>
            <pc:sldMk cId="1035311170" sldId="402"/>
            <ac:spMk id="8" creationId="{A5282DEE-B201-C132-B0E2-5B2465E2BBE0}"/>
          </ac:spMkLst>
        </pc:spChg>
      </pc:sldChg>
    </pc:docChg>
  </pc:docChgLst>
  <pc:docChgLst>
    <pc:chgData name="Herath H.M.R.B it21002106" userId="S::it21002106@my.sliit.lk::0f34aab3-719b-464a-9149-47463a2df6b4" providerId="AD" clId="Web-{AAD2DB1B-A2F5-411A-85F0-DFC8B76FEEA7}"/>
    <pc:docChg chg="delSld">
      <pc:chgData name="Herath H.M.R.B it21002106" userId="S::it21002106@my.sliit.lk::0f34aab3-719b-464a-9149-47463a2df6b4" providerId="AD" clId="Web-{AAD2DB1B-A2F5-411A-85F0-DFC8B76FEEA7}" dt="2024-05-05T14:48:26.071" v="0"/>
      <pc:docMkLst>
        <pc:docMk/>
      </pc:docMkLst>
      <pc:sldChg chg="del">
        <pc:chgData name="Herath H.M.R.B it21002106" userId="S::it21002106@my.sliit.lk::0f34aab3-719b-464a-9149-47463a2df6b4" providerId="AD" clId="Web-{AAD2DB1B-A2F5-411A-85F0-DFC8B76FEEA7}" dt="2024-05-05T14:48:26.071" v="0"/>
        <pc:sldMkLst>
          <pc:docMk/>
          <pc:sldMk cId="2222759337" sldId="331"/>
        </pc:sldMkLst>
      </pc:sldChg>
    </pc:docChg>
  </pc:docChgLst>
  <pc:docChgLst>
    <pc:chgData name="Ilukpitiya I.M.D.J.R.B it21011016" userId="S::it21011016@my.sliit.lk::c09f66a5-8a10-4e7b-86d7-af441288308b" providerId="AD" clId="Web-{2FF5461E-37D4-CFB9-BB90-B5BA9FB9EAA0}"/>
    <pc:docChg chg="addSld modSld sldOrd">
      <pc:chgData name="Ilukpitiya I.M.D.J.R.B it21011016" userId="S::it21011016@my.sliit.lk::c09f66a5-8a10-4e7b-86d7-af441288308b" providerId="AD" clId="Web-{2FF5461E-37D4-CFB9-BB90-B5BA9FB9EAA0}" dt="2024-09-07T11:41:08.095" v="160" actId="14100"/>
      <pc:docMkLst>
        <pc:docMk/>
      </pc:docMkLst>
      <pc:sldChg chg="addSp modSp">
        <pc:chgData name="Ilukpitiya I.M.D.J.R.B it21011016" userId="S::it21011016@my.sliit.lk::c09f66a5-8a10-4e7b-86d7-af441288308b" providerId="AD" clId="Web-{2FF5461E-37D4-CFB9-BB90-B5BA9FB9EAA0}" dt="2024-09-07T10:37:15.942" v="64" actId="1076"/>
        <pc:sldMkLst>
          <pc:docMk/>
          <pc:sldMk cId="3843837619" sldId="306"/>
        </pc:sldMkLst>
        <pc:picChg chg="add mod">
          <ac:chgData name="Ilukpitiya I.M.D.J.R.B it21011016" userId="S::it21011016@my.sliit.lk::c09f66a5-8a10-4e7b-86d7-af441288308b" providerId="AD" clId="Web-{2FF5461E-37D4-CFB9-BB90-B5BA9FB9EAA0}" dt="2024-09-07T10:37:15.942" v="64" actId="1076"/>
          <ac:picMkLst>
            <pc:docMk/>
            <pc:sldMk cId="3843837619" sldId="306"/>
            <ac:picMk id="2" creationId="{8747422E-B503-77B6-82FE-2949FF886C1C}"/>
          </ac:picMkLst>
        </pc:picChg>
      </pc:sldChg>
      <pc:sldChg chg="modSp">
        <pc:chgData name="Ilukpitiya I.M.D.J.R.B it21011016" userId="S::it21011016@my.sliit.lk::c09f66a5-8a10-4e7b-86d7-af441288308b" providerId="AD" clId="Web-{2FF5461E-37D4-CFB9-BB90-B5BA9FB9EAA0}" dt="2024-09-07T08:37:46.679" v="60" actId="20577"/>
        <pc:sldMkLst>
          <pc:docMk/>
          <pc:sldMk cId="3069422124" sldId="307"/>
        </pc:sldMkLst>
        <pc:spChg chg="mod">
          <ac:chgData name="Ilukpitiya I.M.D.J.R.B it21011016" userId="S::it21011016@my.sliit.lk::c09f66a5-8a10-4e7b-86d7-af441288308b" providerId="AD" clId="Web-{2FF5461E-37D4-CFB9-BB90-B5BA9FB9EAA0}" dt="2024-09-07T08:37:46.679" v="60" actId="20577"/>
          <ac:spMkLst>
            <pc:docMk/>
            <pc:sldMk cId="3069422124" sldId="307"/>
            <ac:spMk id="688" creationId="{37D19FD2-50DB-85AA-93B7-632FE40C9A10}"/>
          </ac:spMkLst>
        </pc:spChg>
      </pc:sldChg>
      <pc:sldChg chg="modSp">
        <pc:chgData name="Ilukpitiya I.M.D.J.R.B it21011016" userId="S::it21011016@my.sliit.lk::c09f66a5-8a10-4e7b-86d7-af441288308b" providerId="AD" clId="Web-{2FF5461E-37D4-CFB9-BB90-B5BA9FB9EAA0}" dt="2024-09-07T11:41:08.095" v="160" actId="14100"/>
        <pc:sldMkLst>
          <pc:docMk/>
          <pc:sldMk cId="547012920" sldId="406"/>
        </pc:sldMkLst>
        <pc:picChg chg="mod">
          <ac:chgData name="Ilukpitiya I.M.D.J.R.B it21011016" userId="S::it21011016@my.sliit.lk::c09f66a5-8a10-4e7b-86d7-af441288308b" providerId="AD" clId="Web-{2FF5461E-37D4-CFB9-BB90-B5BA9FB9EAA0}" dt="2024-09-07T11:41:08.095" v="160" actId="14100"/>
          <ac:picMkLst>
            <pc:docMk/>
            <pc:sldMk cId="547012920" sldId="406"/>
            <ac:picMk id="15" creationId="{047CBC6A-915A-3930-EA14-C7AB81B17471}"/>
          </ac:picMkLst>
        </pc:picChg>
      </pc:sldChg>
      <pc:sldChg chg="addSp delSp modSp add ord replId">
        <pc:chgData name="Ilukpitiya I.M.D.J.R.B it21011016" userId="S::it21011016@my.sliit.lk::c09f66a5-8a10-4e7b-86d7-af441288308b" providerId="AD" clId="Web-{2FF5461E-37D4-CFB9-BB90-B5BA9FB9EAA0}" dt="2024-09-07T11:25:30.182" v="156" actId="1076"/>
        <pc:sldMkLst>
          <pc:docMk/>
          <pc:sldMk cId="1395864384" sldId="414"/>
        </pc:sldMkLst>
        <pc:spChg chg="mod">
          <ac:chgData name="Ilukpitiya I.M.D.J.R.B it21011016" userId="S::it21011016@my.sliit.lk::c09f66a5-8a10-4e7b-86d7-af441288308b" providerId="AD" clId="Web-{2FF5461E-37D4-CFB9-BB90-B5BA9FB9EAA0}" dt="2024-09-07T11:00:33.957" v="118" actId="20577"/>
          <ac:spMkLst>
            <pc:docMk/>
            <pc:sldMk cId="1395864384" sldId="414"/>
            <ac:spMk id="2" creationId="{2B495A39-4D23-FD25-6B69-3B922980143E}"/>
          </ac:spMkLst>
        </pc:spChg>
        <pc:spChg chg="mod">
          <ac:chgData name="Ilukpitiya I.M.D.J.R.B it21011016" userId="S::it21011016@my.sliit.lk::c09f66a5-8a10-4e7b-86d7-af441288308b" providerId="AD" clId="Web-{2FF5461E-37D4-CFB9-BB90-B5BA9FB9EAA0}" dt="2024-09-07T11:25:24.026" v="154" actId="1076"/>
          <ac:spMkLst>
            <pc:docMk/>
            <pc:sldMk cId="1395864384" sldId="414"/>
            <ac:spMk id="3" creationId="{7205462F-3B7F-9E98-5212-EC2DE1D06A24}"/>
          </ac:spMkLst>
        </pc:spChg>
        <pc:picChg chg="add mod">
          <ac:chgData name="Ilukpitiya I.M.D.J.R.B it21011016" userId="S::it21011016@my.sliit.lk::c09f66a5-8a10-4e7b-86d7-af441288308b" providerId="AD" clId="Web-{2FF5461E-37D4-CFB9-BB90-B5BA9FB9EAA0}" dt="2024-09-07T11:25:27.276" v="155" actId="1076"/>
          <ac:picMkLst>
            <pc:docMk/>
            <pc:sldMk cId="1395864384" sldId="414"/>
            <ac:picMk id="4" creationId="{1FA68ECF-7F45-E10A-A6F2-E51BE856AC45}"/>
          </ac:picMkLst>
        </pc:picChg>
        <pc:picChg chg="add mod">
          <ac:chgData name="Ilukpitiya I.M.D.J.R.B it21011016" userId="S::it21011016@my.sliit.lk::c09f66a5-8a10-4e7b-86d7-af441288308b" providerId="AD" clId="Web-{2FF5461E-37D4-CFB9-BB90-B5BA9FB9EAA0}" dt="2024-09-07T11:25:30.182" v="156" actId="1076"/>
          <ac:picMkLst>
            <pc:docMk/>
            <pc:sldMk cId="1395864384" sldId="414"/>
            <ac:picMk id="7" creationId="{904AF977-8D04-5BC7-842F-E07A6C3CF673}"/>
          </ac:picMkLst>
        </pc:picChg>
        <pc:picChg chg="del">
          <ac:chgData name="Ilukpitiya I.M.D.J.R.B it21011016" userId="S::it21011016@my.sliit.lk::c09f66a5-8a10-4e7b-86d7-af441288308b" providerId="AD" clId="Web-{2FF5461E-37D4-CFB9-BB90-B5BA9FB9EAA0}" dt="2024-09-07T10:59:54.784" v="67"/>
          <ac:picMkLst>
            <pc:docMk/>
            <pc:sldMk cId="1395864384" sldId="414"/>
            <ac:picMk id="9" creationId="{05510566-1C3A-B248-B7DB-E1ACA234C8D8}"/>
          </ac:picMkLst>
        </pc:picChg>
        <pc:picChg chg="del">
          <ac:chgData name="Ilukpitiya I.M.D.J.R.B it21011016" userId="S::it21011016@my.sliit.lk::c09f66a5-8a10-4e7b-86d7-af441288308b" providerId="AD" clId="Web-{2FF5461E-37D4-CFB9-BB90-B5BA9FB9EAA0}" dt="2024-09-07T10:59:57.456" v="69"/>
          <ac:picMkLst>
            <pc:docMk/>
            <pc:sldMk cId="1395864384" sldId="414"/>
            <ac:picMk id="11" creationId="{EFE85B4F-8742-7454-4934-0FC368C53AE6}"/>
          </ac:picMkLst>
        </pc:picChg>
        <pc:picChg chg="del">
          <ac:chgData name="Ilukpitiya I.M.D.J.R.B it21011016" userId="S::it21011016@my.sliit.lk::c09f66a5-8a10-4e7b-86d7-af441288308b" providerId="AD" clId="Web-{2FF5461E-37D4-CFB9-BB90-B5BA9FB9EAA0}" dt="2024-09-07T10:59:56.175" v="68"/>
          <ac:picMkLst>
            <pc:docMk/>
            <pc:sldMk cId="1395864384" sldId="414"/>
            <ac:picMk id="15" creationId="{4944A61A-4ED5-05EA-53F9-F92CBCE1B002}"/>
          </ac:picMkLst>
        </pc:picChg>
      </pc:sldChg>
      <pc:sldChg chg="delSp modSp add ord replId">
        <pc:chgData name="Ilukpitiya I.M.D.J.R.B it21011016" userId="S::it21011016@my.sliit.lk::c09f66a5-8a10-4e7b-86d7-af441288308b" providerId="AD" clId="Web-{2FF5461E-37D4-CFB9-BB90-B5BA9FB9EAA0}" dt="2024-09-07T11:24:40.368" v="153"/>
        <pc:sldMkLst>
          <pc:docMk/>
          <pc:sldMk cId="1987380384" sldId="415"/>
        </pc:sldMkLst>
        <pc:spChg chg="del mod">
          <ac:chgData name="Ilukpitiya I.M.D.J.R.B it21011016" userId="S::it21011016@my.sliit.lk::c09f66a5-8a10-4e7b-86d7-af441288308b" providerId="AD" clId="Web-{2FF5461E-37D4-CFB9-BB90-B5BA9FB9EAA0}" dt="2024-09-07T11:24:13.602" v="144"/>
          <ac:spMkLst>
            <pc:docMk/>
            <pc:sldMk cId="1987380384" sldId="415"/>
            <ac:spMk id="2" creationId="{9C1842AE-F251-9256-B937-2C593A5A5D14}"/>
          </ac:spMkLst>
        </pc:spChg>
        <pc:spChg chg="del">
          <ac:chgData name="Ilukpitiya I.M.D.J.R.B it21011016" userId="S::it21011016@my.sliit.lk::c09f66a5-8a10-4e7b-86d7-af441288308b" providerId="AD" clId="Web-{2FF5461E-37D4-CFB9-BB90-B5BA9FB9EAA0}" dt="2024-09-07T11:24:14.837" v="145"/>
          <ac:spMkLst>
            <pc:docMk/>
            <pc:sldMk cId="1987380384" sldId="415"/>
            <ac:spMk id="3" creationId="{41CF4BC6-5C64-CBCB-9933-72AFD2357DDC}"/>
          </ac:spMkLst>
        </pc:spChg>
        <pc:spChg chg="mod">
          <ac:chgData name="Ilukpitiya I.M.D.J.R.B it21011016" userId="S::it21011016@my.sliit.lk::c09f66a5-8a10-4e7b-86d7-af441288308b" providerId="AD" clId="Web-{2FF5461E-37D4-CFB9-BB90-B5BA9FB9EAA0}" dt="2024-09-07T11:24:04.258" v="142" actId="20577"/>
          <ac:spMkLst>
            <pc:docMk/>
            <pc:sldMk cId="1987380384" sldId="415"/>
            <ac:spMk id="7" creationId="{D98EE312-A0F5-905A-65DB-2B119060B9A5}"/>
          </ac:spMkLst>
        </pc:spChg>
        <pc:spChg chg="del">
          <ac:chgData name="Ilukpitiya I.M.D.J.R.B it21011016" userId="S::it21011016@my.sliit.lk::c09f66a5-8a10-4e7b-86d7-af441288308b" providerId="AD" clId="Web-{2FF5461E-37D4-CFB9-BB90-B5BA9FB9EAA0}" dt="2024-09-07T11:24:26.915" v="146"/>
          <ac:spMkLst>
            <pc:docMk/>
            <pc:sldMk cId="1987380384" sldId="415"/>
            <ac:spMk id="11" creationId="{39E16FF0-5C65-0D50-B6B3-8E05A2732740}"/>
          </ac:spMkLst>
        </pc:spChg>
        <pc:spChg chg="del">
          <ac:chgData name="Ilukpitiya I.M.D.J.R.B it21011016" userId="S::it21011016@my.sliit.lk::c09f66a5-8a10-4e7b-86d7-af441288308b" providerId="AD" clId="Web-{2FF5461E-37D4-CFB9-BB90-B5BA9FB9EAA0}" dt="2024-09-07T11:24:39.478" v="152"/>
          <ac:spMkLst>
            <pc:docMk/>
            <pc:sldMk cId="1987380384" sldId="415"/>
            <ac:spMk id="12" creationId="{31072876-D62D-225D-6DA3-9F5407232D28}"/>
          </ac:spMkLst>
        </pc:spChg>
        <pc:spChg chg="del">
          <ac:chgData name="Ilukpitiya I.M.D.J.R.B it21011016" userId="S::it21011016@my.sliit.lk::c09f66a5-8a10-4e7b-86d7-af441288308b" providerId="AD" clId="Web-{2FF5461E-37D4-CFB9-BB90-B5BA9FB9EAA0}" dt="2024-09-07T11:24:40.368" v="153"/>
          <ac:spMkLst>
            <pc:docMk/>
            <pc:sldMk cId="1987380384" sldId="415"/>
            <ac:spMk id="13" creationId="{F7E59B9D-691D-1C76-F690-54871E096DA4}"/>
          </ac:spMkLst>
        </pc:spChg>
        <pc:spChg chg="del mod">
          <ac:chgData name="Ilukpitiya I.M.D.J.R.B it21011016" userId="S::it21011016@my.sliit.lk::c09f66a5-8a10-4e7b-86d7-af441288308b" providerId="AD" clId="Web-{2FF5461E-37D4-CFB9-BB90-B5BA9FB9EAA0}" dt="2024-09-07T11:24:34.634" v="149"/>
          <ac:spMkLst>
            <pc:docMk/>
            <pc:sldMk cId="1987380384" sldId="415"/>
            <ac:spMk id="14" creationId="{67EBBF3F-366E-2EC9-BA5F-9D37C39BDF48}"/>
          </ac:spMkLst>
        </pc:spChg>
        <pc:spChg chg="del">
          <ac:chgData name="Ilukpitiya I.M.D.J.R.B it21011016" userId="S::it21011016@my.sliit.lk::c09f66a5-8a10-4e7b-86d7-af441288308b" providerId="AD" clId="Web-{2FF5461E-37D4-CFB9-BB90-B5BA9FB9EAA0}" dt="2024-09-07T11:24:36.040" v="150"/>
          <ac:spMkLst>
            <pc:docMk/>
            <pc:sldMk cId="1987380384" sldId="415"/>
            <ac:spMk id="16" creationId="{E0D4B0E8-8369-B632-684F-D7B364CAB328}"/>
          </ac:spMkLst>
        </pc:spChg>
        <pc:spChg chg="del">
          <ac:chgData name="Ilukpitiya I.M.D.J.R.B it21011016" userId="S::it21011016@my.sliit.lk::c09f66a5-8a10-4e7b-86d7-af441288308b" providerId="AD" clId="Web-{2FF5461E-37D4-CFB9-BB90-B5BA9FB9EAA0}" dt="2024-09-07T11:24:38.321" v="151"/>
          <ac:spMkLst>
            <pc:docMk/>
            <pc:sldMk cId="1987380384" sldId="415"/>
            <ac:spMk id="17" creationId="{C23246FD-9509-D8E2-6759-9B357A65DDE0}"/>
          </ac:spMkLst>
        </pc:spChg>
      </pc:sldChg>
    </pc:docChg>
  </pc:docChgLst>
  <pc:docChgLst>
    <pc:chgData name="Herath H.M.R.B it21002106" userId="S::it21002106@my.sliit.lk::0f34aab3-719b-464a-9149-47463a2df6b4" providerId="AD" clId="Web-{8B0CBD51-0C60-4CA1-8DCF-488B3B906A75}"/>
    <pc:docChg chg="modSld">
      <pc:chgData name="Herath H.M.R.B it21002106" userId="S::it21002106@my.sliit.lk::0f34aab3-719b-464a-9149-47463a2df6b4" providerId="AD" clId="Web-{8B0CBD51-0C60-4CA1-8DCF-488B3B906A75}" dt="2024-02-20T10:35:24.072" v="0" actId="1076"/>
      <pc:docMkLst>
        <pc:docMk/>
      </pc:docMkLst>
      <pc:sldChg chg="modSp">
        <pc:chgData name="Herath H.M.R.B it21002106" userId="S::it21002106@my.sliit.lk::0f34aab3-719b-464a-9149-47463a2df6b4" providerId="AD" clId="Web-{8B0CBD51-0C60-4CA1-8DCF-488B3B906A75}" dt="2024-02-20T10:35:24.072" v="0" actId="1076"/>
        <pc:sldMkLst>
          <pc:docMk/>
          <pc:sldMk cId="2348492857" sldId="313"/>
        </pc:sldMkLst>
        <pc:grpChg chg="mod">
          <ac:chgData name="Herath H.M.R.B it21002106" userId="S::it21002106@my.sliit.lk::0f34aab3-719b-464a-9149-47463a2df6b4" providerId="AD" clId="Web-{8B0CBD51-0C60-4CA1-8DCF-488B3B906A75}" dt="2024-02-20T10:35:24.072" v="0" actId="1076"/>
          <ac:grpSpMkLst>
            <pc:docMk/>
            <pc:sldMk cId="2348492857" sldId="313"/>
            <ac:grpSpMk id="23" creationId="{A2C173C9-98BA-3D03-6007-85CF72BADBB6}"/>
          </ac:grpSpMkLst>
        </pc:grpChg>
      </pc:sldChg>
    </pc:docChg>
  </pc:docChgLst>
  <pc:docChgLst>
    <pc:chgData name="Herath M.H.S.M it21114144" userId="S::it21114144@my.sliit.lk::24c3fd63-6510-43a6-8c18-21ba48ab8f3e" providerId="AD" clId="Web-{9CE6EEB4-B2C9-405D-DF5E-E3D66BB30704}"/>
    <pc:docChg chg="delSld modSld sldOrd">
      <pc:chgData name="Herath M.H.S.M it21114144" userId="S::it21114144@my.sliit.lk::24c3fd63-6510-43a6-8c18-21ba48ab8f3e" providerId="AD" clId="Web-{9CE6EEB4-B2C9-405D-DF5E-E3D66BB30704}" dt="2024-02-20T07:05:35.232" v="86" actId="14100"/>
      <pc:docMkLst>
        <pc:docMk/>
      </pc:docMkLst>
      <pc:sldChg chg="del">
        <pc:chgData name="Herath M.H.S.M it21114144" userId="S::it21114144@my.sliit.lk::24c3fd63-6510-43a6-8c18-21ba48ab8f3e" providerId="AD" clId="Web-{9CE6EEB4-B2C9-405D-DF5E-E3D66BB30704}" dt="2024-02-20T06:57:00.143" v="20"/>
        <pc:sldMkLst>
          <pc:docMk/>
          <pc:sldMk cId="0" sldId="26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24.753" v="21"/>
        <pc:sldMkLst>
          <pc:docMk/>
          <pc:sldMk cId="0" sldId="268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37.409" v="22"/>
        <pc:sldMkLst>
          <pc:docMk/>
          <pc:sldMk cId="0" sldId="269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42.425" v="23"/>
        <pc:sldMkLst>
          <pc:docMk/>
          <pc:sldMk cId="0" sldId="270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7:57.519" v="24"/>
        <pc:sldMkLst>
          <pc:docMk/>
          <pc:sldMk cId="0" sldId="271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6:37.174" v="19"/>
        <pc:sldMkLst>
          <pc:docMk/>
          <pc:sldMk cId="0" sldId="273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6:28.533" v="18"/>
        <pc:sldMkLst>
          <pc:docMk/>
          <pc:sldMk cId="0" sldId="27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8:03.550" v="25"/>
        <pc:sldMkLst>
          <pc:docMk/>
          <pc:sldMk cId="0" sldId="276"/>
        </pc:sldMkLst>
      </pc:sldChg>
      <pc:sldChg chg="delSp modSp ord">
        <pc:chgData name="Herath M.H.S.M it21114144" userId="S::it21114144@my.sliit.lk::24c3fd63-6510-43a6-8c18-21ba48ab8f3e" providerId="AD" clId="Web-{9CE6EEB4-B2C9-405D-DF5E-E3D66BB30704}" dt="2024-02-20T06:58:36.832" v="31" actId="14100"/>
        <pc:sldMkLst>
          <pc:docMk/>
          <pc:sldMk cId="0" sldId="278"/>
        </pc:sldMkLst>
        <pc:spChg chg="mod">
          <ac:chgData name="Herath M.H.S.M it21114144" userId="S::it21114144@my.sliit.lk::24c3fd63-6510-43a6-8c18-21ba48ab8f3e" providerId="AD" clId="Web-{9CE6EEB4-B2C9-405D-DF5E-E3D66BB30704}" dt="2024-02-20T06:58:36.504" v="29" actId="20577"/>
          <ac:spMkLst>
            <pc:docMk/>
            <pc:sldMk cId="0" sldId="278"/>
            <ac:spMk id="1178" creationId="{00000000-0000-0000-0000-000000000000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6:58:36.832" v="31" actId="14100"/>
          <ac:spMkLst>
            <pc:docMk/>
            <pc:sldMk cId="0" sldId="278"/>
            <ac:spMk id="1179" creationId="{00000000-0000-0000-0000-000000000000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6:58:36.598" v="30"/>
          <ac:spMkLst>
            <pc:docMk/>
            <pc:sldMk cId="0" sldId="278"/>
            <ac:spMk id="1180" creationId="{00000000-0000-0000-0000-000000000000}"/>
          </ac:spMkLst>
        </pc:spChg>
      </pc:sldChg>
      <pc:sldChg chg="del">
        <pc:chgData name="Herath M.H.S.M it21114144" userId="S::it21114144@my.sliit.lk::24c3fd63-6510-43a6-8c18-21ba48ab8f3e" providerId="AD" clId="Web-{9CE6EEB4-B2C9-405D-DF5E-E3D66BB30704}" dt="2024-02-20T06:55:52.126" v="17"/>
        <pc:sldMkLst>
          <pc:docMk/>
          <pc:sldMk cId="0" sldId="279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43.172" v="16"/>
        <pc:sldMkLst>
          <pc:docMk/>
          <pc:sldMk cId="0" sldId="280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41.797" v="15"/>
        <pc:sldMkLst>
          <pc:docMk/>
          <pc:sldMk cId="0" sldId="281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7.407" v="14"/>
        <pc:sldMkLst>
          <pc:docMk/>
          <pc:sldMk cId="0" sldId="282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7.360" v="13"/>
        <pc:sldMkLst>
          <pc:docMk/>
          <pc:sldMk cId="0" sldId="283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7.203" v="12"/>
        <pc:sldMkLst>
          <pc:docMk/>
          <pc:sldMk cId="0" sldId="28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6.563" v="11"/>
        <pc:sldMkLst>
          <pc:docMk/>
          <pc:sldMk cId="0" sldId="285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26.764" v="1"/>
        <pc:sldMkLst>
          <pc:docMk/>
          <pc:sldMk cId="0" sldId="286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36.250" v="10"/>
        <pc:sldMkLst>
          <pc:docMk/>
          <pc:sldMk cId="0" sldId="287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7.938" v="9"/>
        <pc:sldMkLst>
          <pc:docMk/>
          <pc:sldMk cId="0" sldId="288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7.891" v="8"/>
        <pc:sldMkLst>
          <pc:docMk/>
          <pc:sldMk cId="0" sldId="289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7.828" v="7"/>
        <pc:sldMkLst>
          <pc:docMk/>
          <pc:sldMk cId="0" sldId="290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4.688" v="6"/>
        <pc:sldMkLst>
          <pc:docMk/>
          <pc:sldMk cId="0" sldId="291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5:21.125" v="5"/>
        <pc:sldMkLst>
          <pc:docMk/>
          <pc:sldMk cId="0" sldId="292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59.531" v="4"/>
        <pc:sldMkLst>
          <pc:docMk/>
          <pc:sldMk cId="0" sldId="293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59.421" v="3"/>
        <pc:sldMkLst>
          <pc:docMk/>
          <pc:sldMk cId="0" sldId="294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4:59.343" v="2"/>
        <pc:sldMkLst>
          <pc:docMk/>
          <pc:sldMk cId="0" sldId="295"/>
        </pc:sldMkLst>
      </pc:sldChg>
      <pc:sldChg chg="del">
        <pc:chgData name="Herath M.H.S.M it21114144" userId="S::it21114144@my.sliit.lk::24c3fd63-6510-43a6-8c18-21ba48ab8f3e" providerId="AD" clId="Web-{9CE6EEB4-B2C9-405D-DF5E-E3D66BB30704}" dt="2024-02-20T06:53:58.326" v="0"/>
        <pc:sldMkLst>
          <pc:docMk/>
          <pc:sldMk cId="0" sldId="296"/>
        </pc:sldMkLst>
      </pc:sldChg>
      <pc:sldChg chg="modSp">
        <pc:chgData name="Herath M.H.S.M it21114144" userId="S::it21114144@my.sliit.lk::24c3fd63-6510-43a6-8c18-21ba48ab8f3e" providerId="AD" clId="Web-{9CE6EEB4-B2C9-405D-DF5E-E3D66BB30704}" dt="2024-02-20T07:01:07.461" v="41" actId="1076"/>
        <pc:sldMkLst>
          <pc:docMk/>
          <pc:sldMk cId="1915797752" sldId="353"/>
        </pc:sldMkLst>
        <pc:spChg chg="mod">
          <ac:chgData name="Herath M.H.S.M it21114144" userId="S::it21114144@my.sliit.lk::24c3fd63-6510-43a6-8c18-21ba48ab8f3e" providerId="AD" clId="Web-{9CE6EEB4-B2C9-405D-DF5E-E3D66BB30704}" dt="2024-02-20T07:01:07.461" v="41" actId="1076"/>
          <ac:spMkLst>
            <pc:docMk/>
            <pc:sldMk cId="1915797752" sldId="353"/>
            <ac:spMk id="2" creationId="{D0E1896D-C988-9605-AB2A-FA043A0DDDA9}"/>
          </ac:spMkLst>
        </pc:spChg>
      </pc:sldChg>
      <pc:sldChg chg="addSp delSp modSp">
        <pc:chgData name="Herath M.H.S.M it21114144" userId="S::it21114144@my.sliit.lk::24c3fd63-6510-43a6-8c18-21ba48ab8f3e" providerId="AD" clId="Web-{9CE6EEB4-B2C9-405D-DF5E-E3D66BB30704}" dt="2024-02-20T07:05:35.232" v="86" actId="14100"/>
        <pc:sldMkLst>
          <pc:docMk/>
          <pc:sldMk cId="3677429350" sldId="354"/>
        </pc:sldMkLst>
        <pc:spChg chg="mod">
          <ac:chgData name="Herath M.H.S.M it21114144" userId="S::it21114144@my.sliit.lk::24c3fd63-6510-43a6-8c18-21ba48ab8f3e" providerId="AD" clId="Web-{9CE6EEB4-B2C9-405D-DF5E-E3D66BB30704}" dt="2024-02-20T07:00:38.070" v="39" actId="1076"/>
          <ac:spMkLst>
            <pc:docMk/>
            <pc:sldMk cId="3677429350" sldId="354"/>
            <ac:spMk id="3" creationId="{F4FB4B13-3718-9A18-18DE-6DCEFFE460A3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7"/>
          <ac:spMkLst>
            <pc:docMk/>
            <pc:sldMk cId="3677429350" sldId="354"/>
            <ac:spMk id="8" creationId="{C3EF296C-44DB-D2EB-B937-B967DD0B582B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63"/>
          <ac:spMkLst>
            <pc:docMk/>
            <pc:sldMk cId="3677429350" sldId="354"/>
            <ac:spMk id="11" creationId="{81DB11E4-83A9-A437-3D1C-AD9EA22C9E1D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7:05:35.232" v="86" actId="14100"/>
          <ac:spMkLst>
            <pc:docMk/>
            <pc:sldMk cId="3677429350" sldId="354"/>
            <ac:spMk id="12" creationId="{522E2C29-483A-9CAF-8727-4D9451D2EA8A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6"/>
          <ac:spMkLst>
            <pc:docMk/>
            <pc:sldMk cId="3677429350" sldId="354"/>
            <ac:spMk id="14" creationId="{1E176384-61A2-CD9A-3C55-4EBDAFB62521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62"/>
          <ac:spMkLst>
            <pc:docMk/>
            <pc:sldMk cId="3677429350" sldId="354"/>
            <ac:spMk id="15" creationId="{A9BC4146-3DDD-2812-2C12-2ED8A6E87CB7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5"/>
          <ac:spMkLst>
            <pc:docMk/>
            <pc:sldMk cId="3677429350" sldId="354"/>
            <ac:spMk id="18" creationId="{A198FF06-1C02-6169-D827-17F96BA9B06F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61"/>
          <ac:spMkLst>
            <pc:docMk/>
            <pc:sldMk cId="3677429350" sldId="354"/>
            <ac:spMk id="19" creationId="{1A405B87-8AA0-FFE9-E460-61F1C1330D8D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7:03:56.402" v="75" actId="1076"/>
          <ac:spMkLst>
            <pc:docMk/>
            <pc:sldMk cId="3677429350" sldId="354"/>
            <ac:spMk id="20" creationId="{2FF30E14-80DE-E54D-78AF-0B986F98E395}"/>
          </ac:spMkLst>
        </pc:spChg>
        <pc:spChg chg="mod">
          <ac:chgData name="Herath M.H.S.M it21114144" userId="S::it21114144@my.sliit.lk::24c3fd63-6510-43a6-8c18-21ba48ab8f3e" providerId="AD" clId="Web-{9CE6EEB4-B2C9-405D-DF5E-E3D66BB30704}" dt="2024-02-20T07:00:29.241" v="36" actId="20577"/>
          <ac:spMkLst>
            <pc:docMk/>
            <pc:sldMk cId="3677429350" sldId="354"/>
            <ac:spMk id="35" creationId="{1CB2596E-AF89-C419-3542-EB4A048567FF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0:31.101" v="37"/>
          <ac:spMkLst>
            <pc:docMk/>
            <pc:sldMk cId="3677429350" sldId="354"/>
            <ac:spMk id="39" creationId="{6BF1C708-8A61-3957-3EE8-DAF6297B306E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2:10.603" v="43"/>
          <ac:spMkLst>
            <pc:docMk/>
            <pc:sldMk cId="3677429350" sldId="354"/>
            <ac:spMk id="43" creationId="{452B0FED-DCDB-0A05-A593-6BB3117D9AC0}"/>
          </ac:spMkLst>
        </pc:spChg>
        <pc:spChg chg="del">
          <ac:chgData name="Herath M.H.S.M it21114144" userId="S::it21114144@my.sliit.lk::24c3fd63-6510-43a6-8c18-21ba48ab8f3e" providerId="AD" clId="Web-{9CE6EEB4-B2C9-405D-DF5E-E3D66BB30704}" dt="2024-02-20T07:03:30.448" v="59"/>
          <ac:spMkLst>
            <pc:docMk/>
            <pc:sldMk cId="3677429350" sldId="354"/>
            <ac:spMk id="48" creationId="{5A775951-DFCA-8A32-490A-B008EBFC392C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0.790" v="48"/>
          <ac:spMkLst>
            <pc:docMk/>
            <pc:sldMk cId="3677429350" sldId="354"/>
            <ac:spMk id="52" creationId="{D44EBA89-C5C0-F5A7-AFBC-9189D2FA28A8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0.884" v="49"/>
          <ac:spMkLst>
            <pc:docMk/>
            <pc:sldMk cId="3677429350" sldId="354"/>
            <ac:spMk id="54" creationId="{8EC164C7-C66F-D122-9F6D-2441B0EA79FD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0.962" v="50"/>
          <ac:spMkLst>
            <pc:docMk/>
            <pc:sldMk cId="3677429350" sldId="354"/>
            <ac:spMk id="56" creationId="{8366E6D8-FC0B-C38A-8AB1-D9E4825EC1FE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1.150" v="52"/>
          <ac:spMkLst>
            <pc:docMk/>
            <pc:sldMk cId="3677429350" sldId="354"/>
            <ac:spMk id="62" creationId="{A4003075-68CF-FAF0-FADF-56FE133DAFAD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1.556" v="56"/>
          <ac:spMkLst>
            <pc:docMk/>
            <pc:sldMk cId="3677429350" sldId="354"/>
            <ac:spMk id="76" creationId="{E987A34E-D92A-BFE8-0310-FDC3EEB3185F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2:11.650" v="57"/>
          <ac:spMkLst>
            <pc:docMk/>
            <pc:sldMk cId="3677429350" sldId="354"/>
            <ac:spMk id="78" creationId="{4F55A368-3E41-D591-7225-438120F79388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0.480" v="64"/>
          <ac:spMkLst>
            <pc:docMk/>
            <pc:sldMk cId="3677429350" sldId="354"/>
            <ac:spMk id="80" creationId="{4735C088-8FD9-AC04-A0AB-56ECEDA15540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0.589" v="65"/>
          <ac:spMkLst>
            <pc:docMk/>
            <pc:sldMk cId="3677429350" sldId="354"/>
            <ac:spMk id="82" creationId="{7FF6CDC0-8C35-6C2F-CA10-DA7D67E6D87C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0.761" v="66"/>
          <ac:spMkLst>
            <pc:docMk/>
            <pc:sldMk cId="3677429350" sldId="354"/>
            <ac:spMk id="84" creationId="{79668B18-40B3-F456-4001-478572984AB3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1.058" v="68"/>
          <ac:spMkLst>
            <pc:docMk/>
            <pc:sldMk cId="3677429350" sldId="354"/>
            <ac:spMk id="90" creationId="{CA2BDBBE-E87A-050A-F768-324B15A9FF0A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1.605" v="72"/>
          <ac:spMkLst>
            <pc:docMk/>
            <pc:sldMk cId="3677429350" sldId="354"/>
            <ac:spMk id="104" creationId="{7BF469DB-829C-28B9-77A0-715C73A3643A}"/>
          </ac:spMkLst>
        </pc:spChg>
        <pc:spChg chg="add">
          <ac:chgData name="Herath M.H.S.M it21114144" userId="S::it21114144@my.sliit.lk::24c3fd63-6510-43a6-8c18-21ba48ab8f3e" providerId="AD" clId="Web-{9CE6EEB4-B2C9-405D-DF5E-E3D66BB30704}" dt="2024-02-20T07:03:41.730" v="73"/>
          <ac:spMkLst>
            <pc:docMk/>
            <pc:sldMk cId="3677429350" sldId="354"/>
            <ac:spMk id="106" creationId="{001B26BE-4C5C-7A2C-B9A6-F6C2A259250F}"/>
          </ac:spMkLst>
        </pc:spChg>
        <pc:spChg chg="add mod">
          <ac:chgData name="Herath M.H.S.M it21114144" userId="S::it21114144@my.sliit.lk::24c3fd63-6510-43a6-8c18-21ba48ab8f3e" providerId="AD" clId="Web-{9CE6EEB4-B2C9-405D-DF5E-E3D66BB30704}" dt="2024-02-20T07:04:54.981" v="84" actId="20577"/>
          <ac:spMkLst>
            <pc:docMk/>
            <pc:sldMk cId="3677429350" sldId="354"/>
            <ac:spMk id="107" creationId="{1CF63370-765D-C740-3550-0598234BFC5A}"/>
          </ac:spMkLst>
        </pc:spChg>
        <pc:grpChg chg="del">
          <ac:chgData name="Herath M.H.S.M it21114144" userId="S::it21114144@my.sliit.lk::24c3fd63-6510-43a6-8c18-21ba48ab8f3e" providerId="AD" clId="Web-{9CE6EEB4-B2C9-405D-DF5E-E3D66BB30704}" dt="2024-02-20T07:02:10.603" v="44"/>
          <ac:grpSpMkLst>
            <pc:docMk/>
            <pc:sldMk cId="3677429350" sldId="354"/>
            <ac:grpSpMk id="24" creationId="{EA555D59-6EC1-792F-9887-84B8F475D11E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3:30.448" v="60"/>
          <ac:grpSpMkLst>
            <pc:docMk/>
            <pc:sldMk cId="3677429350" sldId="354"/>
            <ac:grpSpMk id="27" creationId="{9298C628-84C1-C6F3-A582-16CE5D252494}"/>
          </ac:grpSpMkLst>
        </pc:grpChg>
        <pc:grpChg chg="mod">
          <ac:chgData name="Herath M.H.S.M it21114144" userId="S::it21114144@my.sliit.lk::24c3fd63-6510-43a6-8c18-21ba48ab8f3e" providerId="AD" clId="Web-{9CE6EEB4-B2C9-405D-DF5E-E3D66BB30704}" dt="2024-02-20T07:03:56.465" v="76" actId="1076"/>
          <ac:grpSpMkLst>
            <pc:docMk/>
            <pc:sldMk cId="3677429350" sldId="354"/>
            <ac:grpSpMk id="30" creationId="{5108D78F-546D-DF9F-586E-8A1B73C087CF}"/>
          </ac:grpSpMkLst>
        </pc:grpChg>
        <pc:grpChg chg="mod">
          <ac:chgData name="Herath M.H.S.M it21114144" userId="S::it21114144@my.sliit.lk::24c3fd63-6510-43a6-8c18-21ba48ab8f3e" providerId="AD" clId="Web-{9CE6EEB4-B2C9-405D-DF5E-E3D66BB30704}" dt="2024-02-20T07:00:17.632" v="33" actId="1076"/>
          <ac:grpSpMkLst>
            <pc:docMk/>
            <pc:sldMk cId="3677429350" sldId="354"/>
            <ac:grpSpMk id="36" creationId="{9F5B5EF2-6544-3FC2-B8C9-C3E8E6ED9ADA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0:35.741" v="38"/>
          <ac:grpSpMkLst>
            <pc:docMk/>
            <pc:sldMk cId="3677429350" sldId="354"/>
            <ac:grpSpMk id="40" creationId="{E00D9EDA-A3D1-B42D-271A-CB35F3F82871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2:10.603" v="42"/>
          <ac:grpSpMkLst>
            <pc:docMk/>
            <pc:sldMk cId="3677429350" sldId="354"/>
            <ac:grpSpMk id="44" creationId="{A1FFD0B8-A0CC-54A2-5A34-01210CC1A87F}"/>
          </ac:grpSpMkLst>
        </pc:grpChg>
        <pc:grpChg chg="del">
          <ac:chgData name="Herath M.H.S.M it21114144" userId="S::it21114144@my.sliit.lk::24c3fd63-6510-43a6-8c18-21ba48ab8f3e" providerId="AD" clId="Web-{9CE6EEB4-B2C9-405D-DF5E-E3D66BB30704}" dt="2024-02-20T07:03:30.448" v="58"/>
          <ac:grpSpMkLst>
            <pc:docMk/>
            <pc:sldMk cId="3677429350" sldId="354"/>
            <ac:grpSpMk id="49" creationId="{CCD0BE22-4799-EEA7-5713-D53557FAE84E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056" v="51"/>
          <ac:grpSpMkLst>
            <pc:docMk/>
            <pc:sldMk cId="3677429350" sldId="354"/>
            <ac:grpSpMk id="60" creationId="{72F0D11D-4DDA-BADB-0A61-6CA2901A65E1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259" v="53"/>
          <ac:grpSpMkLst>
            <pc:docMk/>
            <pc:sldMk cId="3677429350" sldId="354"/>
            <ac:grpSpMk id="66" creationId="{C37FA8C0-E1EB-4ADE-4C63-789D2829B33D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368" v="54"/>
          <ac:grpSpMkLst>
            <pc:docMk/>
            <pc:sldMk cId="3677429350" sldId="354"/>
            <ac:grpSpMk id="70" creationId="{CC7E37A1-ADA5-FA96-3BB2-D43AB46EBB1B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2:11.478" v="55"/>
          <ac:grpSpMkLst>
            <pc:docMk/>
            <pc:sldMk cId="3677429350" sldId="354"/>
            <ac:grpSpMk id="74" creationId="{15677FD9-F8FD-A382-3DD6-8DE22E457953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0.902" v="67"/>
          <ac:grpSpMkLst>
            <pc:docMk/>
            <pc:sldMk cId="3677429350" sldId="354"/>
            <ac:grpSpMk id="88" creationId="{4999DBA2-D9B3-F116-FF80-E3114CFAD78D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1.214" v="69"/>
          <ac:grpSpMkLst>
            <pc:docMk/>
            <pc:sldMk cId="3677429350" sldId="354"/>
            <ac:grpSpMk id="94" creationId="{FFB0FC7E-5D51-5562-5387-7B7BFEC565DF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1.339" v="70"/>
          <ac:grpSpMkLst>
            <pc:docMk/>
            <pc:sldMk cId="3677429350" sldId="354"/>
            <ac:grpSpMk id="98" creationId="{C6DD3007-25E1-9954-B6D4-EA35EAE380AC}"/>
          </ac:grpSpMkLst>
        </pc:grpChg>
        <pc:grpChg chg="add">
          <ac:chgData name="Herath M.H.S.M it21114144" userId="S::it21114144@my.sliit.lk::24c3fd63-6510-43a6-8c18-21ba48ab8f3e" providerId="AD" clId="Web-{9CE6EEB4-B2C9-405D-DF5E-E3D66BB30704}" dt="2024-02-20T07:03:41.495" v="71"/>
          <ac:grpSpMkLst>
            <pc:docMk/>
            <pc:sldMk cId="3677429350" sldId="354"/>
            <ac:grpSpMk id="102" creationId="{21F4CB45-9496-078E-730A-9B885F2A51F6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280609660634525E-2"/>
          <c:y val="6.7217397036371973E-2"/>
          <c:w val="0.82835152184924254"/>
          <c:h val="0.865565205927256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57B-4EC0-8461-C7CEB81B0962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57B-4EC0-8461-C7CEB81B0962}"/>
              </c:ext>
            </c:extLst>
          </c:dPt>
          <c:dPt>
            <c:idx val="2"/>
            <c:bubble3D val="0"/>
            <c:spPr>
              <a:solidFill>
                <a:srgbClr val="FFE1D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57B-4EC0-8461-C7CEB81B0962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57B-4EC0-8461-C7CEB81B096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57B-4EC0-8461-C7CEB81B0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3D-4300-B710-D22BC22E4306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3D-4300-B710-D22BC22E4306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3D-4300-B710-D22BC22E4306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9</c:v>
                </c:pt>
                <c:pt idx="1">
                  <c:v>0.7</c:v>
                </c:pt>
                <c:pt idx="2">
                  <c:v>0.3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343D-4300-B710-D22BC22E4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280609660634525E-2"/>
          <c:y val="6.7217397036371973E-2"/>
          <c:w val="0.82835152184924254"/>
          <c:h val="0.865565205927256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3D-4300-B710-D22BC22E430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3D-4300-B710-D22BC22E4306}"/>
              </c:ext>
            </c:extLst>
          </c:dPt>
          <c:dPt>
            <c:idx val="2"/>
            <c:bubble3D val="0"/>
            <c:spPr>
              <a:solidFill>
                <a:srgbClr val="FFE1D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3D-4300-B710-D22BC22E4306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3D-4300-B710-D22BC22E430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43D-4300-B710-D22BC22E4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280609660634525E-2"/>
          <c:y val="6.7217397036371973E-2"/>
          <c:w val="0.82835152184924254"/>
          <c:h val="0.865565205927256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3D-4300-B710-D22BC22E430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3D-4300-B710-D22BC22E4306}"/>
              </c:ext>
            </c:extLst>
          </c:dPt>
          <c:dPt>
            <c:idx val="2"/>
            <c:bubble3D val="0"/>
            <c:spPr>
              <a:solidFill>
                <a:srgbClr val="FFE1D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3D-4300-B710-D22BC22E4306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3D-4300-B710-D22BC22E430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43D-4300-B710-D22BC22E4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4AE4F3-EFB4-A3D2-5F43-4FA034F132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9AC7B-2CD8-E0D0-8A51-AA15E3D489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A3E8D-2926-4F2F-9889-5E50FE2F5214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06734-F995-92E6-89FA-26E6FF98F7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E91C0-0356-419C-DEBE-793129750C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47646-DBF1-4C89-9A03-076FBF315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0973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C33AB8BA-4FCC-7AB1-D69E-9639721F2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76AD294A-5B0A-BF2C-6BB0-32D361D7C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90AFF0E4-7C65-E8B8-7FD7-6C9CAC4CD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313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4EDE0F9-13D5-3843-FECC-EF257A8D5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4215FD70-40D8-EDD3-3D8B-EF7E6E557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C1607713-605F-4F50-C206-BDF762390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1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965BDE40-5515-B310-FE97-87391EE33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25d80b419_0_776:notes">
            <a:extLst>
              <a:ext uri="{FF2B5EF4-FFF2-40B4-BE49-F238E27FC236}">
                <a16:creationId xmlns:a16="http://schemas.microsoft.com/office/drawing/2014/main" id="{2E39A9CC-383A-E9A5-BA71-88CE6B1A93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25d80b419_0_776:notes">
            <a:extLst>
              <a:ext uri="{FF2B5EF4-FFF2-40B4-BE49-F238E27FC236}">
                <a16:creationId xmlns:a16="http://schemas.microsoft.com/office/drawing/2014/main" id="{20121925-70C2-489F-F606-4D4895BDD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332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1BAAC090-12E9-EAF1-5A40-B5899094A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A6CE8375-6A98-3101-EA84-345697668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185CD1A6-1E6A-9885-A57E-CAABD41DF6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314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7E6E0B7A-91E5-A1D6-EA61-8FE14C9F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9847A9BA-EA00-0E82-5B8B-D270F2CE2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5855E550-3ECF-7F39-3CCB-6365721D9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41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539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360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636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12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42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743BCAB0-C2D1-1D57-5738-90C219FF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ff18b49f31_1_71:notes">
            <a:extLst>
              <a:ext uri="{FF2B5EF4-FFF2-40B4-BE49-F238E27FC236}">
                <a16:creationId xmlns:a16="http://schemas.microsoft.com/office/drawing/2014/main" id="{6830581A-71A0-2BC8-4049-3B4348131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ff18b49f31_1_71:notes">
            <a:extLst>
              <a:ext uri="{FF2B5EF4-FFF2-40B4-BE49-F238E27FC236}">
                <a16:creationId xmlns:a16="http://schemas.microsoft.com/office/drawing/2014/main" id="{47F53913-06BC-FBE9-16FD-0ECFAF56D6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590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4A824DB8-1404-0B3F-1409-32C230CBA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>
            <a:extLst>
              <a:ext uri="{FF2B5EF4-FFF2-40B4-BE49-F238E27FC236}">
                <a16:creationId xmlns:a16="http://schemas.microsoft.com/office/drawing/2014/main" id="{0B9BDB68-8850-22D6-A264-C711BE179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>
            <a:extLst>
              <a:ext uri="{FF2B5EF4-FFF2-40B4-BE49-F238E27FC236}">
                <a16:creationId xmlns:a16="http://schemas.microsoft.com/office/drawing/2014/main" id="{FFC7C08D-7E70-7BE4-D398-ACF2B4A86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597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4AE2E40-7203-AFCC-B0AC-6E8F7EF4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>
            <a:extLst>
              <a:ext uri="{FF2B5EF4-FFF2-40B4-BE49-F238E27FC236}">
                <a16:creationId xmlns:a16="http://schemas.microsoft.com/office/drawing/2014/main" id="{8160FDCF-42D9-9209-B0B6-823A3E9D9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>
            <a:extLst>
              <a:ext uri="{FF2B5EF4-FFF2-40B4-BE49-F238E27FC236}">
                <a16:creationId xmlns:a16="http://schemas.microsoft.com/office/drawing/2014/main" id="{F83C06A6-04B3-5B8B-1BC9-FE0B3BC7A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30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71AC4A3B-84AA-CE9E-51B0-6BB8FDF75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64D3CA15-19B7-56FA-FDF8-060B8DDB7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9DC983BC-CE27-FFC3-D3A9-ADA19F63C8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606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DE9E3253-72AC-9819-6F0E-3E085CAC7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2C2FC466-184D-48ED-7EAC-20863BA4FB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09845DFA-356F-F98D-85FF-F5CCEADD4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684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143291EF-6CE0-8485-6B8B-D835779B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25d80b419_0_776:notes">
            <a:extLst>
              <a:ext uri="{FF2B5EF4-FFF2-40B4-BE49-F238E27FC236}">
                <a16:creationId xmlns:a16="http://schemas.microsoft.com/office/drawing/2014/main" id="{73AE9E2D-F861-589A-DC99-A9660A36D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25d80b419_0_776:notes">
            <a:extLst>
              <a:ext uri="{FF2B5EF4-FFF2-40B4-BE49-F238E27FC236}">
                <a16:creationId xmlns:a16="http://schemas.microsoft.com/office/drawing/2014/main" id="{D589FEAF-EBD5-0A42-87EE-16AEB3EFD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771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0BCD4F8D-98C7-FD79-4C59-FB87D5A8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8A208D47-AF32-77EB-5D60-8E682B04F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3F973E8B-6433-6F78-45FE-AA767420B5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042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7E6E0B7A-91E5-A1D6-EA61-8FE14C9F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9847A9BA-EA00-0E82-5B8B-D270F2CE2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5855E550-3ECF-7F39-3CCB-6365721D9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41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66C13500-5D77-8970-97E1-4F263147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A5EEE76D-4AFB-AF10-5CDE-6A5796B326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23F84331-D22D-24D2-C7C2-FB1416D19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840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C47416E3-880A-B150-384C-6072D6EE6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>
            <a:extLst>
              <a:ext uri="{FF2B5EF4-FFF2-40B4-BE49-F238E27FC236}">
                <a16:creationId xmlns:a16="http://schemas.microsoft.com/office/drawing/2014/main" id="{89B04D76-F838-00EE-B782-A2333A814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>
            <a:extLst>
              <a:ext uri="{FF2B5EF4-FFF2-40B4-BE49-F238E27FC236}">
                <a16:creationId xmlns:a16="http://schemas.microsoft.com/office/drawing/2014/main" id="{3645444A-8968-8A8A-69AB-F1C8D59A5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25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13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B30BEBE1-CFEB-0DC3-A487-66FE2681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>
            <a:extLst>
              <a:ext uri="{FF2B5EF4-FFF2-40B4-BE49-F238E27FC236}">
                <a16:creationId xmlns:a16="http://schemas.microsoft.com/office/drawing/2014/main" id="{515E48DA-1D83-94D8-56B4-C22802691C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>
            <a:extLst>
              <a:ext uri="{FF2B5EF4-FFF2-40B4-BE49-F238E27FC236}">
                <a16:creationId xmlns:a16="http://schemas.microsoft.com/office/drawing/2014/main" id="{10DEDFA4-B369-D3DC-E345-CE30CFF40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505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323D5E95-0911-1A40-2A89-8980FA5AE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3E0F3F19-9EA3-110D-4A01-B796DFD9A9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50114440-8C46-1C26-42E8-294C749D0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251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45422B81-B892-933B-3821-7A1AE7F00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42C3C696-F4B7-F44D-6521-0B591CC34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7F837336-CFB6-86EC-CF06-743E97C45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521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A8A3C327-FF59-B4E4-229E-C6641F5DD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25d80b419_0_776:notes">
            <a:extLst>
              <a:ext uri="{FF2B5EF4-FFF2-40B4-BE49-F238E27FC236}">
                <a16:creationId xmlns:a16="http://schemas.microsoft.com/office/drawing/2014/main" id="{9E5B0147-8085-3AE6-25D6-0290737F1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25d80b419_0_776:notes">
            <a:extLst>
              <a:ext uri="{FF2B5EF4-FFF2-40B4-BE49-F238E27FC236}">
                <a16:creationId xmlns:a16="http://schemas.microsoft.com/office/drawing/2014/main" id="{884DB09F-F14D-8E89-C786-73737E80C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621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B518B968-A914-D626-1381-554ED6C1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3ACD02D3-2B9E-353B-952E-2957040F8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185FDB69-70CC-D044-8AE6-9EBE89286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611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7D02EA82-914E-B640-531D-9B3ED6A9D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FC98083C-B9B0-5076-A6B1-4619F317E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FDC6C336-9518-5D34-1145-55D779755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579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509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7221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66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61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D02C6F0A-04CE-EFC1-A3A3-CABE31AB0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>
            <a:extLst>
              <a:ext uri="{FF2B5EF4-FFF2-40B4-BE49-F238E27FC236}">
                <a16:creationId xmlns:a16="http://schemas.microsoft.com/office/drawing/2014/main" id="{A7737EE8-204D-BD87-ABC9-DBC32C95D0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>
            <a:extLst>
              <a:ext uri="{FF2B5EF4-FFF2-40B4-BE49-F238E27FC236}">
                <a16:creationId xmlns:a16="http://schemas.microsoft.com/office/drawing/2014/main" id="{1DE8E285-93D7-A359-F605-785F76E9C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9010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187872FA-41EC-A2BD-128D-73D51403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>
            <a:extLst>
              <a:ext uri="{FF2B5EF4-FFF2-40B4-BE49-F238E27FC236}">
                <a16:creationId xmlns:a16="http://schemas.microsoft.com/office/drawing/2014/main" id="{7B36AD75-224A-E7F2-D4AD-6C38D13A3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>
            <a:extLst>
              <a:ext uri="{FF2B5EF4-FFF2-40B4-BE49-F238E27FC236}">
                <a16:creationId xmlns:a16="http://schemas.microsoft.com/office/drawing/2014/main" id="{FF7F44D9-13D6-B057-E206-9EAEE41E15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0267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344E4232-E81F-9511-42F8-5B07CF3EA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0860aa576_0_0:notes">
            <a:extLst>
              <a:ext uri="{FF2B5EF4-FFF2-40B4-BE49-F238E27FC236}">
                <a16:creationId xmlns:a16="http://schemas.microsoft.com/office/drawing/2014/main" id="{4175DE9D-9A5B-C436-CDA9-7983065372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0860aa576_0_0:notes">
            <a:extLst>
              <a:ext uri="{FF2B5EF4-FFF2-40B4-BE49-F238E27FC236}">
                <a16:creationId xmlns:a16="http://schemas.microsoft.com/office/drawing/2014/main" id="{1CAE2B83-42C6-BBAF-C491-21B32F9AF2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457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8CA982A2-76D3-6313-34AF-DBA058F0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56CCA14C-05C0-E468-95F7-213051FFE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A50E0C1A-C8F2-0258-B0DF-7F9DF1172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5740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8CA982A2-76D3-6313-34AF-DBA058F0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56CCA14C-05C0-E468-95F7-213051FFE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A50E0C1A-C8F2-0258-B0DF-7F9DF1172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7499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8CA982A2-76D3-6313-34AF-DBA058F0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56CCA14C-05C0-E468-95F7-213051FFE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A50E0C1A-C8F2-0258-B0DF-7F9DF1172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1178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947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>
          <a:extLst>
            <a:ext uri="{FF2B5EF4-FFF2-40B4-BE49-F238E27FC236}">
              <a16:creationId xmlns:a16="http://schemas.microsoft.com/office/drawing/2014/main" id="{57075DA8-B036-CCB8-50B9-A61A33B8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>
            <a:extLst>
              <a:ext uri="{FF2B5EF4-FFF2-40B4-BE49-F238E27FC236}">
                <a16:creationId xmlns:a16="http://schemas.microsoft.com/office/drawing/2014/main" id="{AE301304-7EFC-6263-9AB0-C47495D5CF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>
            <a:extLst>
              <a:ext uri="{FF2B5EF4-FFF2-40B4-BE49-F238E27FC236}">
                <a16:creationId xmlns:a16="http://schemas.microsoft.com/office/drawing/2014/main" id="{018E6FDE-8487-121E-8882-7C7E9A2E9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648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40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728859F5-D8B5-B4F4-33A8-AB821296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DF8646A3-3BAC-0B67-166A-BC02001C3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9A7C1546-A781-C7BE-9486-FEA7CB270F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4609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728859F5-D8B5-B4F4-33A8-AB821296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DF8646A3-3BAC-0B67-166A-BC02001C3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9A7C1546-A781-C7BE-9486-FEA7CB270F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3812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8553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37F75DAB-8427-4049-2032-50C7F17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>
            <a:extLst>
              <a:ext uri="{FF2B5EF4-FFF2-40B4-BE49-F238E27FC236}">
                <a16:creationId xmlns:a16="http://schemas.microsoft.com/office/drawing/2014/main" id="{1A365C27-172A-0A04-CCC9-5A8FBD647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>
            <a:extLst>
              <a:ext uri="{FF2B5EF4-FFF2-40B4-BE49-F238E27FC236}">
                <a16:creationId xmlns:a16="http://schemas.microsoft.com/office/drawing/2014/main" id="{61D1CB66-51A1-2059-41B1-DCFF20908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262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728859F5-D8B5-B4F4-33A8-AB821296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25d80b419_0_108:notes">
            <a:extLst>
              <a:ext uri="{FF2B5EF4-FFF2-40B4-BE49-F238E27FC236}">
                <a16:creationId xmlns:a16="http://schemas.microsoft.com/office/drawing/2014/main" id="{DF8646A3-3BAC-0B67-166A-BC02001C3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25d80b419_0_108:notes">
            <a:extLst>
              <a:ext uri="{FF2B5EF4-FFF2-40B4-BE49-F238E27FC236}">
                <a16:creationId xmlns:a16="http://schemas.microsoft.com/office/drawing/2014/main" id="{9A7C1546-A781-C7BE-9486-FEA7CB270F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932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4a31f36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4a31f36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537ac48de4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537ac48de4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59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275" y="1183925"/>
            <a:ext cx="7713600" cy="23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25" y="3550075"/>
            <a:ext cx="7713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17050" y="146515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750475" y="2343626"/>
            <a:ext cx="1376845" cy="137684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6167350" y="-6777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53344-2390-50B8-12C5-07FCB10D4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054DA-CDD2-BB6B-93ED-4CB64899E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50840" y="4779425"/>
            <a:ext cx="452058" cy="36576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E62F935B-8C30-4E12-B7B6-76F44FA011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3541B-B84B-3EB1-0E9F-DB8BC4F2CFA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0721F06A-CFB2-4508-9A42-6217CBC32EC8}" type="datetime1">
              <a:rPr lang="en-US" smtClean="0"/>
              <a:t>9/9/2024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714973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2"/>
          </p:nvPr>
        </p:nvSpPr>
        <p:spPr>
          <a:xfrm>
            <a:off x="714975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3"/>
          </p:nvPr>
        </p:nvSpPr>
        <p:spPr>
          <a:xfrm>
            <a:off x="3481788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4"/>
          </p:nvPr>
        </p:nvSpPr>
        <p:spPr>
          <a:xfrm>
            <a:off x="6248626" y="2816700"/>
            <a:ext cx="21804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5"/>
          </p:nvPr>
        </p:nvSpPr>
        <p:spPr>
          <a:xfrm>
            <a:off x="3481788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6"/>
          </p:nvPr>
        </p:nvSpPr>
        <p:spPr>
          <a:xfrm>
            <a:off x="6248627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 rot="226009" flipH="1">
            <a:off x="8161198" y="4365918"/>
            <a:ext cx="828000" cy="710693"/>
            <a:chOff x="3122700" y="481200"/>
            <a:chExt cx="827950" cy="710650"/>
          </a:xfrm>
        </p:grpSpPr>
        <p:sp>
          <p:nvSpPr>
            <p:cNvPr id="112" name="Google Shape;112;p16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6"/>
          <p:cNvSpPr/>
          <p:nvPr/>
        </p:nvSpPr>
        <p:spPr>
          <a:xfrm>
            <a:off x="-950975" y="171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C0F8-D0E3-C783-53E7-3FA9CEB6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CBE07497-AC5C-40DD-9CDF-6E52672EA18B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DED44-162E-A988-2428-5C34D33E37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2029853" y="1600821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2"/>
          </p:nvPr>
        </p:nvSpPr>
        <p:spPr>
          <a:xfrm>
            <a:off x="2029853" y="2792534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3"/>
          </p:nvPr>
        </p:nvSpPr>
        <p:spPr>
          <a:xfrm>
            <a:off x="2029853" y="3984247"/>
            <a:ext cx="5340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4"/>
          </p:nvPr>
        </p:nvSpPr>
        <p:spPr>
          <a:xfrm>
            <a:off x="2029853" y="1245425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5"/>
          </p:nvPr>
        </p:nvSpPr>
        <p:spPr>
          <a:xfrm>
            <a:off x="2029853" y="2437143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6"/>
          </p:nvPr>
        </p:nvSpPr>
        <p:spPr>
          <a:xfrm>
            <a:off x="2029853" y="3628860"/>
            <a:ext cx="5340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/>
          <p:nvPr/>
        </p:nvSpPr>
        <p:spPr>
          <a:xfrm rot="10800000" flipH="1">
            <a:off x="0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 flipH="1">
            <a:off x="674712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-701775" y="4400375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ABE92-B4A9-61FA-B636-B1164CA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C8A05F01-719A-446A-8864-244BE408A9F2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C848D-3A3F-9C00-53FB-C5C290C324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834274" y="1306475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2"/>
          </p:nvPr>
        </p:nvSpPr>
        <p:spPr>
          <a:xfrm>
            <a:off x="834275" y="1756175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4899026" y="1756175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4"/>
          </p:nvPr>
        </p:nvSpPr>
        <p:spPr>
          <a:xfrm>
            <a:off x="834275" y="3352100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5"/>
          </p:nvPr>
        </p:nvSpPr>
        <p:spPr>
          <a:xfrm>
            <a:off x="4899026" y="3352100"/>
            <a:ext cx="3410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6"/>
          </p:nvPr>
        </p:nvSpPr>
        <p:spPr>
          <a:xfrm>
            <a:off x="834274" y="2902400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7"/>
          </p:nvPr>
        </p:nvSpPr>
        <p:spPr>
          <a:xfrm>
            <a:off x="4899024" y="1306475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8"/>
          </p:nvPr>
        </p:nvSpPr>
        <p:spPr>
          <a:xfrm>
            <a:off x="4899024" y="2902400"/>
            <a:ext cx="3410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/>
          <p:nvPr/>
        </p:nvSpPr>
        <p:spPr>
          <a:xfrm rot="10800000" flipH="1">
            <a:off x="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flipH="1">
            <a:off x="6740252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 flipH="1">
            <a:off x="-653300" y="3861400"/>
            <a:ext cx="1340300" cy="1022175"/>
            <a:chOff x="4552025" y="1720300"/>
            <a:chExt cx="1340300" cy="1022175"/>
          </a:xfrm>
        </p:grpSpPr>
        <p:sp>
          <p:nvSpPr>
            <p:cNvPr id="139" name="Google Shape;139;p18"/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FAA41-6060-BBD1-4A47-42F1B4B7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970814B2-3A37-4128-AEF4-95BF9195453D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39719-3394-83EA-A252-29598D06B7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 flipH="1">
            <a:off x="-799852" y="445025"/>
            <a:ext cx="1421850" cy="1421850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75F26-790C-4757-0ED4-62033E47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6671E789-CE8C-45F3-B832-F2A850322F51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00BCF-3C10-0C1B-CF62-3406BFED0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/>
          <p:nvPr/>
        </p:nvSpPr>
        <p:spPr>
          <a:xfrm rot="10800000" flipH="1">
            <a:off x="0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 flipH="1">
            <a:off x="674712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975350" y="4195157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70F7D-E986-585A-5F02-09953212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3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9697A-0A49-3886-2B7C-CABD110F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6FD72C95-3CA1-4962-987A-77A72BA58FA2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47594-8CDD-3B54-82CC-2C57DAC0B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"/>
          </p:nvPr>
        </p:nvSpPr>
        <p:spPr>
          <a:xfrm>
            <a:off x="720000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2"/>
          </p:nvPr>
        </p:nvSpPr>
        <p:spPr>
          <a:xfrm>
            <a:off x="3342473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3"/>
          </p:nvPr>
        </p:nvSpPr>
        <p:spPr>
          <a:xfrm>
            <a:off x="5964606" y="1819969"/>
            <a:ext cx="24597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4"/>
          </p:nvPr>
        </p:nvSpPr>
        <p:spPr>
          <a:xfrm>
            <a:off x="720000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5"/>
          </p:nvPr>
        </p:nvSpPr>
        <p:spPr>
          <a:xfrm>
            <a:off x="3342473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6"/>
          </p:nvPr>
        </p:nvSpPr>
        <p:spPr>
          <a:xfrm>
            <a:off x="5970306" y="3436425"/>
            <a:ext cx="2454000" cy="9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7"/>
          </p:nvPr>
        </p:nvSpPr>
        <p:spPr>
          <a:xfrm>
            <a:off x="720000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8"/>
          </p:nvPr>
        </p:nvSpPr>
        <p:spPr>
          <a:xfrm>
            <a:off x="3342479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9"/>
          </p:nvPr>
        </p:nvSpPr>
        <p:spPr>
          <a:xfrm>
            <a:off x="5964606" y="13528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3"/>
          </p:nvPr>
        </p:nvSpPr>
        <p:spPr>
          <a:xfrm>
            <a:off x="720000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4"/>
          </p:nvPr>
        </p:nvSpPr>
        <p:spPr>
          <a:xfrm>
            <a:off x="3342479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5"/>
          </p:nvPr>
        </p:nvSpPr>
        <p:spPr>
          <a:xfrm>
            <a:off x="5965206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/>
          <p:nvPr/>
        </p:nvSpPr>
        <p:spPr>
          <a:xfrm rot="10800000">
            <a:off x="657228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7660725" y="4535125"/>
            <a:ext cx="1168535" cy="116853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62412-3D5A-9C7A-70A3-10BB30E53DA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1A90C847-D518-4D99-85BA-0827F9043498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1AC7A-64E6-1855-476D-35EF71719A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 flipH="1">
            <a:off x="8572169" y="33340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FE103-A11F-D1C3-5D6B-9D2D7BC2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DB2AF855-27CA-419C-90E9-802713D4A315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5A441-1322-174C-FDCB-56D27AE98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 flipH="1">
            <a:off x="-750475" y="1465150"/>
            <a:ext cx="1275878" cy="127587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flipH="1">
            <a:off x="616580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 flipH="1">
            <a:off x="8516083" y="2343626"/>
            <a:ext cx="1376845" cy="137684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 rot="10800000" flipH="1">
            <a:off x="-1541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9FE0BA-CEC8-8BB1-A81E-BE80E4F49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92B96959-02FC-4574-821A-E0CCDE9BBA06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61F0E-0E5F-4BC7-B338-391A2D874B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4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91900" y="2308077"/>
            <a:ext cx="43602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196535"/>
            <a:ext cx="1089900" cy="8904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rot="10800000">
            <a:off x="6167350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428900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453225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C9B92-9483-AA83-AEA9-10A61F2CC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8B85C2-BB9D-806D-870E-BBA103735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40566" y="4786724"/>
            <a:ext cx="462332" cy="365760"/>
          </a:xfrm>
          <a:prstGeom prst="rect">
            <a:avLst/>
          </a:prstGeom>
        </p:spPr>
        <p:txBody>
          <a:bodyPr/>
          <a:lstStyle/>
          <a:p>
            <a:fld id="{E62F935B-8C30-4E12-B7B6-76F44FA0118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010D-8FDF-8223-C2CD-040F95BAC01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9A291E36-E55B-49BC-BD27-C32832BD675B}" type="datetime1">
              <a:rPr lang="en-US" smtClean="0"/>
              <a:t>9/9/2024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flipH="1">
            <a:off x="6740252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8519175" y="266251"/>
            <a:ext cx="930238" cy="93023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 flipH="1">
            <a:off x="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280CA-A724-C5AE-4CC5-3CC15327E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C8ED4-3E14-2D59-03AC-3C9AB13568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1389" y="4777740"/>
            <a:ext cx="394509" cy="365760"/>
          </a:xfrm>
          <a:prstGeom prst="rect">
            <a:avLst/>
          </a:prstGeom>
        </p:spPr>
        <p:txBody>
          <a:bodyPr/>
          <a:lstStyle/>
          <a:p>
            <a:fld id="{E62F935B-8C30-4E12-B7B6-76F44FA0118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CD4DC-17CD-2978-8864-9D447D8179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2B8DC314-5C63-47C1-8C86-1BD5BCA94A0D}" type="datetime1">
              <a:rPr lang="en-US" smtClean="0"/>
              <a:t>9/9/2024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290775" y="2288770"/>
            <a:ext cx="290760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4945650" y="2288770"/>
            <a:ext cx="290760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290775" y="2715970"/>
            <a:ext cx="2907600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945650" y="2715970"/>
            <a:ext cx="2907600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6740252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rot="10800000" flipH="1">
            <a:off x="0" y="0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167A5-9EAE-71CF-85F7-FFD048B67C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2C34B-28C3-386B-F2E7-311CD827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BDA71446-BA64-4E6E-B905-FD25C0562B1F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7E35-F139-923D-5F79-0F29E887E5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6579147" y="-6868"/>
            <a:ext cx="2571719" cy="88310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4318149"/>
            <a:ext cx="2403746" cy="825420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8572169" y="33340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56247-61B5-5A87-4BDB-001867F46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F00B2-239D-155D-5CB2-10D7676C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61A3D05E-6D30-4A0E-AC64-3501E3E535B5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20BC0-9BD2-2406-1076-1063B3BD5C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184500" y="91737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184500" y="2019925"/>
            <a:ext cx="4244400" cy="22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6899273" y="4372686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E6D253-54E3-6E94-C143-E6F8A4950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468A6-F065-58ED-A4C6-2E1FA4117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BE930919-1C88-4EDB-B6E7-8738C53A8B01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9A89C-AD11-EDB1-990B-C4C28EAA8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 flipH="1">
            <a:off x="6170859" y="412135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 flipH="1">
            <a:off x="-2864" y="0"/>
            <a:ext cx="2976644" cy="102214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-923172" y="1415182"/>
            <a:ext cx="1635402" cy="1635402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8572169" y="2648226"/>
            <a:ext cx="1022185" cy="1022185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DF8F1-2461-CF84-26AB-AC1EC092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A2173EC7-8E93-411C-8DE4-325ED2D35E75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20540-0FA4-F1E8-6274-BB208A238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10800000">
            <a:off x="6899273" y="-64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355773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2941602"/>
            <a:ext cx="734700" cy="572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20000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3419275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6118550" y="1921475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720000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3419275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6118550" y="3507350"/>
            <a:ext cx="2305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4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7963775" y="4711526"/>
            <a:ext cx="930238" cy="930238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50E96-8394-2BDF-3A00-A1842E2C969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DD83DE15-4E4A-4117-A065-91AE55971051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050851-C85C-291F-C9FA-A07A583FCD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4572050" y="2046100"/>
            <a:ext cx="3856800" cy="19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50" y="931125"/>
            <a:ext cx="3856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/>
          <p:nvPr/>
        </p:nvSpPr>
        <p:spPr>
          <a:xfrm rot="10800000">
            <a:off x="6899273" y="-6841"/>
            <a:ext cx="2244725" cy="770814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 flipH="1">
            <a:off x="6949300" y="4389949"/>
            <a:ext cx="2194702" cy="753637"/>
          </a:xfrm>
          <a:custGeom>
            <a:avLst/>
            <a:gdLst/>
            <a:ahLst/>
            <a:cxnLst/>
            <a:rect l="l" t="t" r="r" b="b"/>
            <a:pathLst>
              <a:path w="210624" h="72326" extrusionOk="0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-591825" y="3592025"/>
            <a:ext cx="1216610" cy="1216610"/>
          </a:xfrm>
          <a:custGeom>
            <a:avLst/>
            <a:gdLst/>
            <a:ahLst/>
            <a:cxnLst/>
            <a:rect l="l" t="t" r="r" b="b"/>
            <a:pathLst>
              <a:path w="18890" h="18890" extrusionOk="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C15BA-0C58-FF72-5DC2-D7DB3CDF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4652" y="4779426"/>
            <a:ext cx="1216846" cy="365760"/>
          </a:xfrm>
          <a:prstGeom prst="rect">
            <a:avLst/>
          </a:prstGeom>
        </p:spPr>
        <p:txBody>
          <a:bodyPr/>
          <a:lstStyle/>
          <a:p>
            <a:fld id="{37EC4AF5-47A4-4543-A3F0-46500E32AEDB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92904-5376-36A7-656E-5CA9702CD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261" y="4775728"/>
            <a:ext cx="398766" cy="365760"/>
          </a:xfrm>
          <a:prstGeom prst="rect">
            <a:avLst/>
          </a:prstGeom>
        </p:spPr>
        <p:txBody>
          <a:bodyPr/>
          <a:lstStyle/>
          <a:p>
            <a:fld id="{80142602-43D9-4CED-862E-C4615726B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EAA921-3CC5-D7EB-4B99-74E37887AA1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C90DE21-86AA-66B9-32FE-44EE18338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19297" y="4777590"/>
            <a:ext cx="151479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DEEEB6B-C592-47DB-A0F6-ABD4233F3C62}" type="datetime1">
              <a:rPr lang="en-US" smtClean="0"/>
              <a:pPr/>
              <a:t>9/9/2024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215736-7336-19A4-4231-782E907FA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2206" y="4777590"/>
            <a:ext cx="20574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EA3E3B0-73DB-4755-8C64-5A22C2D8FCB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4" r:id="rId18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6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8"/>
          <p:cNvGrpSpPr/>
          <p:nvPr/>
        </p:nvGrpSpPr>
        <p:grpSpPr>
          <a:xfrm>
            <a:off x="4724450" y="3351325"/>
            <a:ext cx="4323250" cy="2122250"/>
            <a:chOff x="4482575" y="2774525"/>
            <a:chExt cx="4323250" cy="2122250"/>
          </a:xfrm>
        </p:grpSpPr>
        <p:sp>
          <p:nvSpPr>
            <p:cNvPr id="201" name="Google Shape;201;p28"/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28"/>
          <p:cNvSpPr txBox="1">
            <a:spLocks noGrp="1"/>
          </p:cNvSpPr>
          <p:nvPr>
            <p:ph type="ctrTitle"/>
          </p:nvPr>
        </p:nvSpPr>
        <p:spPr>
          <a:xfrm>
            <a:off x="954800" y="1075415"/>
            <a:ext cx="7713600" cy="23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</a:rPr>
              <a:t>FITNESS-RELATED COACHING AND DIET PLANNING MOBILE APPLICATION USING IMAGE PROCESSING AND MACHINE LEARNING</a:t>
            </a:r>
            <a:br>
              <a:rPr lang="en" sz="6000"/>
            </a:br>
            <a:endParaRPr sz="4800"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715200" y="3617070"/>
            <a:ext cx="7713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2A265A"/>
                </a:solidFill>
              </a:rPr>
              <a:t>R24-122</a:t>
            </a:r>
          </a:p>
        </p:txBody>
      </p:sp>
      <p:grpSp>
        <p:nvGrpSpPr>
          <p:cNvPr id="212" name="Google Shape;212;p28"/>
          <p:cNvGrpSpPr/>
          <p:nvPr/>
        </p:nvGrpSpPr>
        <p:grpSpPr>
          <a:xfrm>
            <a:off x="333025" y="122325"/>
            <a:ext cx="1551350" cy="1342825"/>
            <a:chOff x="305350" y="253700"/>
            <a:chExt cx="1551350" cy="1342825"/>
          </a:xfrm>
        </p:grpSpPr>
        <p:sp>
          <p:nvSpPr>
            <p:cNvPr id="213" name="Google Shape;213;p28"/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8"/>
          <p:cNvGrpSpPr/>
          <p:nvPr/>
        </p:nvGrpSpPr>
        <p:grpSpPr>
          <a:xfrm rot="-5190866" flipH="1">
            <a:off x="1082774" y="4060957"/>
            <a:ext cx="827991" cy="710685"/>
            <a:chOff x="3122700" y="481200"/>
            <a:chExt cx="827950" cy="710650"/>
          </a:xfrm>
        </p:grpSpPr>
        <p:sp>
          <p:nvSpPr>
            <p:cNvPr id="225" name="Google Shape;225;p28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8"/>
          <p:cNvGrpSpPr/>
          <p:nvPr/>
        </p:nvGrpSpPr>
        <p:grpSpPr>
          <a:xfrm rot="485327" flipH="1">
            <a:off x="6631205" y="100466"/>
            <a:ext cx="827907" cy="710613"/>
            <a:chOff x="3122700" y="481200"/>
            <a:chExt cx="827950" cy="710650"/>
          </a:xfrm>
        </p:grpSpPr>
        <p:sp>
          <p:nvSpPr>
            <p:cNvPr id="228" name="Google Shape;228;p28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589C-80A1-51EF-DA6B-CD2339F734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EFEC8-1134-4A56-AE83-BC5930A0DA25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3B3C4-6B99-77AE-2043-4265EC83F1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Google Shape;211;p28">
            <a:extLst>
              <a:ext uri="{FF2B5EF4-FFF2-40B4-BE49-F238E27FC236}">
                <a16:creationId xmlns:a16="http://schemas.microsoft.com/office/drawing/2014/main" id="{91B7C356-CF94-036F-F428-EB6250C5ECC4}"/>
              </a:ext>
            </a:extLst>
          </p:cNvPr>
          <p:cNvSpPr txBox="1">
            <a:spLocks/>
          </p:cNvSpPr>
          <p:nvPr/>
        </p:nvSpPr>
        <p:spPr>
          <a:xfrm>
            <a:off x="715200" y="2757354"/>
            <a:ext cx="771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6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indent="0"/>
            <a:r>
              <a:rPr lang="en-US" sz="4000" b="1">
                <a:solidFill>
                  <a:srgbClr val="2A265A"/>
                </a:solidFill>
              </a:rPr>
              <a:t>FIT-GENIUS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1650600" y="2265506"/>
            <a:ext cx="557155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HUMAN BODY-TYPE ANALYSIS AND IDENTIFICATION USING IMAGE PROCESSING AND MACHINE LEARNING TECHNIQUES.​</a:t>
            </a:r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2"/>
          </p:nvPr>
        </p:nvSpPr>
        <p:spPr>
          <a:xfrm>
            <a:off x="5594887" y="1168580"/>
            <a:ext cx="930640" cy="730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98" name="Google Shape;298;p32"/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/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/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/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/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C320E1AD-FCA2-7872-C6B8-D82B2F862D8E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33FF24-B484-31D7-1CBD-26A2BB7A524B}"/>
              </a:ext>
            </a:extLst>
          </p:cNvPr>
          <p:cNvSpPr/>
          <p:nvPr/>
        </p:nvSpPr>
        <p:spPr>
          <a:xfrm>
            <a:off x="274760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2BFAA-5780-912E-B7D5-A82BADB075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4C2395D-5AF8-443E-83BE-148339B8A1B4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4E5510-008F-9303-384F-24EE5A2D1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FF3B79F1-59F8-CFD5-68B8-9425A973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25B4B8BD-2022-423D-24FC-3F4D04EA7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712" y="480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BACKGROUND</a:t>
            </a:r>
          </a:p>
        </p:txBody>
      </p:sp>
      <p:sp>
        <p:nvSpPr>
          <p:cNvPr id="326" name="Google Shape;326;p33">
            <a:extLst>
              <a:ext uri="{FF2B5EF4-FFF2-40B4-BE49-F238E27FC236}">
                <a16:creationId xmlns:a16="http://schemas.microsoft.com/office/drawing/2014/main" id="{A8F3303F-17BA-DBE2-1014-DE2B969E897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00725" y="1306556"/>
            <a:ext cx="5201282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/>
              <a:t>	This is the process of categorizing the users into specific body types based on the physical characteristics of their body.​</a:t>
            </a:r>
          </a:p>
          <a:p>
            <a:pPr algn="l"/>
            <a:endParaRPr lang="en-US"/>
          </a:p>
          <a:p>
            <a:pPr algn="l"/>
            <a:r>
              <a:rPr lang="en-US"/>
              <a:t>	We can categorize them into following three primary body types.</a:t>
            </a:r>
          </a:p>
          <a:p>
            <a:pPr algn="l"/>
            <a:endParaRPr lang="en-US"/>
          </a:p>
          <a:p>
            <a:pPr lvl="2" algn="l"/>
            <a:r>
              <a:rPr lang="en-US" sz="1100"/>
              <a:t>Ectomorph​</a:t>
            </a:r>
          </a:p>
          <a:p>
            <a:pPr lvl="2" algn="l"/>
            <a:endParaRPr lang="en-US" sz="1100"/>
          </a:p>
          <a:p>
            <a:pPr lvl="2" algn="l"/>
            <a:r>
              <a:rPr lang="en-US" sz="1100"/>
              <a:t>Mesomorph​</a:t>
            </a:r>
          </a:p>
          <a:p>
            <a:pPr lvl="2" algn="l"/>
            <a:endParaRPr lang="en-US" sz="1100"/>
          </a:p>
          <a:p>
            <a:pPr lvl="2" algn="l"/>
            <a:r>
              <a:rPr lang="en-US" sz="1100"/>
              <a:t>Endomorph​</a:t>
            </a:r>
          </a:p>
          <a:p>
            <a:pPr algn="l"/>
            <a:endParaRPr lang="en-US"/>
          </a:p>
          <a:p>
            <a:pPr algn="l"/>
            <a:r>
              <a:rPr lang="en-US"/>
              <a:t>	So, we​</a:t>
            </a:r>
          </a:p>
          <a:p>
            <a:pPr algn="l"/>
            <a:r>
              <a:rPr lang="en-US"/>
              <a:t>	Produce a system that uses image Processing and Machine        learning technologies that not only to correctly identifies the  client's body type but also makes it easy to reach the fitness        goals.​</a:t>
            </a:r>
          </a:p>
          <a:p>
            <a:endParaRPr lang="en-US"/>
          </a:p>
        </p:txBody>
      </p:sp>
      <p:sp>
        <p:nvSpPr>
          <p:cNvPr id="327" name="Google Shape;327;p33">
            <a:extLst>
              <a:ext uri="{FF2B5EF4-FFF2-40B4-BE49-F238E27FC236}">
                <a16:creationId xmlns:a16="http://schemas.microsoft.com/office/drawing/2014/main" id="{2A4674F8-B371-E90E-97AA-51735E8BCD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650" y="980717"/>
            <a:ext cx="5031611" cy="407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500"/>
              <a:t>	What is body-type identification ?​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A44D543D-4160-4249-C3F4-DCDE7FFA2207}"/>
              </a:ext>
            </a:extLst>
          </p:cNvPr>
          <p:cNvGrpSpPr/>
          <p:nvPr/>
        </p:nvGrpSpPr>
        <p:grpSpPr>
          <a:xfrm flipH="1">
            <a:off x="7883042" y="3025230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7490B0C5-208A-E0FC-8D25-350AB0113ECB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327BF3BF-99C5-0F11-6FC9-5FE9DDD86726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4C333E3D-2419-10BE-6B25-48E38BB42D2C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11F334C0-EA29-745F-F013-EF95C851079E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0794618F-5EE4-161B-7AE5-D2DA94DD67CD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200ACB75-975C-2028-8168-0A9743154E36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821B694F-277B-1BCE-3C2A-253B2C8E21BB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FD5CB6B2-DBB3-23AB-2D71-9A89E2CD5B83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79B48715-5984-C6F7-BBF6-D85BCA77410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7DDB9F45-F702-4390-6EBE-B74208C6470F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94B739AE-FBF0-FDA0-6EDD-9128C7369824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33">
            <a:extLst>
              <a:ext uri="{FF2B5EF4-FFF2-40B4-BE49-F238E27FC236}">
                <a16:creationId xmlns:a16="http://schemas.microsoft.com/office/drawing/2014/main" id="{B12CAE34-BCC1-8EC7-9F71-812B0D1FEA08}"/>
              </a:ext>
            </a:extLst>
          </p:cNvPr>
          <p:cNvGrpSpPr/>
          <p:nvPr/>
        </p:nvGrpSpPr>
        <p:grpSpPr>
          <a:xfrm>
            <a:off x="6204727" y="1550685"/>
            <a:ext cx="389437" cy="389437"/>
            <a:chOff x="4037450" y="1469939"/>
            <a:chExt cx="345982" cy="345982"/>
          </a:xfrm>
        </p:grpSpPr>
        <p:sp>
          <p:nvSpPr>
            <p:cNvPr id="350" name="Google Shape;350;p33">
              <a:extLst>
                <a:ext uri="{FF2B5EF4-FFF2-40B4-BE49-F238E27FC236}">
                  <a16:creationId xmlns:a16="http://schemas.microsoft.com/office/drawing/2014/main" id="{EE40014E-A28C-E10B-F65B-D071431A61D1}"/>
                </a:ext>
              </a:extLst>
            </p:cNvPr>
            <p:cNvSpPr/>
            <p:nvPr/>
          </p:nvSpPr>
          <p:spPr>
            <a:xfrm>
              <a:off x="4037450" y="1469939"/>
              <a:ext cx="345982" cy="34598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249" y="25"/>
                  </a:moveTo>
                  <a:cubicBezTo>
                    <a:pt x="257" y="25"/>
                    <a:pt x="263" y="31"/>
                    <a:pt x="263" y="40"/>
                  </a:cubicBezTo>
                  <a:lnTo>
                    <a:pt x="263" y="82"/>
                  </a:lnTo>
                  <a:lnTo>
                    <a:pt x="234" y="82"/>
                  </a:lnTo>
                  <a:lnTo>
                    <a:pt x="234" y="40"/>
                  </a:lnTo>
                  <a:cubicBezTo>
                    <a:pt x="234" y="31"/>
                    <a:pt x="240" y="25"/>
                    <a:pt x="249" y="25"/>
                  </a:cubicBezTo>
                  <a:close/>
                  <a:moveTo>
                    <a:pt x="384" y="25"/>
                  </a:moveTo>
                  <a:cubicBezTo>
                    <a:pt x="393" y="25"/>
                    <a:pt x="399" y="31"/>
                    <a:pt x="399" y="40"/>
                  </a:cubicBezTo>
                  <a:lnTo>
                    <a:pt x="399" y="82"/>
                  </a:lnTo>
                  <a:lnTo>
                    <a:pt x="370" y="82"/>
                  </a:lnTo>
                  <a:lnTo>
                    <a:pt x="370" y="40"/>
                  </a:lnTo>
                  <a:cubicBezTo>
                    <a:pt x="370" y="31"/>
                    <a:pt x="376" y="25"/>
                    <a:pt x="384" y="25"/>
                  </a:cubicBezTo>
                  <a:close/>
                  <a:moveTo>
                    <a:pt x="399" y="106"/>
                  </a:moveTo>
                  <a:lnTo>
                    <a:pt x="399" y="141"/>
                  </a:lnTo>
                  <a:lnTo>
                    <a:pt x="234" y="141"/>
                  </a:lnTo>
                  <a:lnTo>
                    <a:pt x="234" y="106"/>
                  </a:lnTo>
                  <a:close/>
                  <a:moveTo>
                    <a:pt x="202" y="67"/>
                  </a:moveTo>
                  <a:cubicBezTo>
                    <a:pt x="205" y="67"/>
                    <a:pt x="210" y="70"/>
                    <a:pt x="210" y="74"/>
                  </a:cubicBezTo>
                  <a:lnTo>
                    <a:pt x="210" y="173"/>
                  </a:lnTo>
                  <a:cubicBezTo>
                    <a:pt x="210" y="177"/>
                    <a:pt x="205" y="180"/>
                    <a:pt x="202" y="180"/>
                  </a:cubicBezTo>
                  <a:lnTo>
                    <a:pt x="162" y="180"/>
                  </a:lnTo>
                  <a:cubicBezTo>
                    <a:pt x="158" y="180"/>
                    <a:pt x="155" y="177"/>
                    <a:pt x="155" y="173"/>
                  </a:cubicBezTo>
                  <a:lnTo>
                    <a:pt x="155" y="74"/>
                  </a:lnTo>
                  <a:cubicBezTo>
                    <a:pt x="155" y="70"/>
                    <a:pt x="158" y="67"/>
                    <a:pt x="162" y="67"/>
                  </a:cubicBezTo>
                  <a:close/>
                  <a:moveTo>
                    <a:pt x="471" y="67"/>
                  </a:moveTo>
                  <a:cubicBezTo>
                    <a:pt x="475" y="67"/>
                    <a:pt x="478" y="70"/>
                    <a:pt x="478" y="74"/>
                  </a:cubicBezTo>
                  <a:lnTo>
                    <a:pt x="478" y="173"/>
                  </a:lnTo>
                  <a:cubicBezTo>
                    <a:pt x="478" y="177"/>
                    <a:pt x="475" y="180"/>
                    <a:pt x="471" y="180"/>
                  </a:cubicBezTo>
                  <a:lnTo>
                    <a:pt x="431" y="180"/>
                  </a:lnTo>
                  <a:cubicBezTo>
                    <a:pt x="428" y="180"/>
                    <a:pt x="423" y="177"/>
                    <a:pt x="423" y="173"/>
                  </a:cubicBezTo>
                  <a:lnTo>
                    <a:pt x="423" y="74"/>
                  </a:lnTo>
                  <a:cubicBezTo>
                    <a:pt x="423" y="70"/>
                    <a:pt x="428" y="67"/>
                    <a:pt x="431" y="67"/>
                  </a:cubicBezTo>
                  <a:close/>
                  <a:moveTo>
                    <a:pt x="210" y="205"/>
                  </a:moveTo>
                  <a:lnTo>
                    <a:pt x="210" y="242"/>
                  </a:lnTo>
                  <a:lnTo>
                    <a:pt x="179" y="242"/>
                  </a:lnTo>
                  <a:lnTo>
                    <a:pt x="179" y="212"/>
                  </a:lnTo>
                  <a:cubicBezTo>
                    <a:pt x="179" y="209"/>
                    <a:pt x="179" y="207"/>
                    <a:pt x="178" y="205"/>
                  </a:cubicBezTo>
                  <a:close/>
                  <a:moveTo>
                    <a:pt x="263" y="166"/>
                  </a:moveTo>
                  <a:lnTo>
                    <a:pt x="263" y="242"/>
                  </a:lnTo>
                  <a:lnTo>
                    <a:pt x="234" y="242"/>
                  </a:lnTo>
                  <a:lnTo>
                    <a:pt x="234" y="166"/>
                  </a:lnTo>
                  <a:close/>
                  <a:moveTo>
                    <a:pt x="345" y="166"/>
                  </a:moveTo>
                  <a:lnTo>
                    <a:pt x="345" y="242"/>
                  </a:lnTo>
                  <a:lnTo>
                    <a:pt x="288" y="242"/>
                  </a:lnTo>
                  <a:lnTo>
                    <a:pt x="288" y="166"/>
                  </a:lnTo>
                  <a:close/>
                  <a:moveTo>
                    <a:pt x="399" y="166"/>
                  </a:moveTo>
                  <a:lnTo>
                    <a:pt x="399" y="242"/>
                  </a:lnTo>
                  <a:lnTo>
                    <a:pt x="370" y="242"/>
                  </a:lnTo>
                  <a:lnTo>
                    <a:pt x="370" y="166"/>
                  </a:lnTo>
                  <a:close/>
                  <a:moveTo>
                    <a:pt x="454" y="205"/>
                  </a:moveTo>
                  <a:cubicBezTo>
                    <a:pt x="454" y="207"/>
                    <a:pt x="454" y="209"/>
                    <a:pt x="454" y="212"/>
                  </a:cubicBezTo>
                  <a:lnTo>
                    <a:pt x="454" y="242"/>
                  </a:lnTo>
                  <a:lnTo>
                    <a:pt x="423" y="242"/>
                  </a:lnTo>
                  <a:lnTo>
                    <a:pt x="423" y="205"/>
                  </a:lnTo>
                  <a:close/>
                  <a:moveTo>
                    <a:pt x="454" y="267"/>
                  </a:moveTo>
                  <a:lnTo>
                    <a:pt x="454" y="301"/>
                  </a:lnTo>
                  <a:lnTo>
                    <a:pt x="179" y="301"/>
                  </a:lnTo>
                  <a:lnTo>
                    <a:pt x="179" y="267"/>
                  </a:lnTo>
                  <a:close/>
                  <a:moveTo>
                    <a:pt x="155" y="213"/>
                  </a:moveTo>
                  <a:lnTo>
                    <a:pt x="155" y="356"/>
                  </a:lnTo>
                  <a:lnTo>
                    <a:pt x="116" y="356"/>
                  </a:lnTo>
                  <a:lnTo>
                    <a:pt x="116" y="213"/>
                  </a:lnTo>
                  <a:close/>
                  <a:moveTo>
                    <a:pt x="517" y="213"/>
                  </a:moveTo>
                  <a:lnTo>
                    <a:pt x="517" y="356"/>
                  </a:lnTo>
                  <a:lnTo>
                    <a:pt x="478" y="356"/>
                  </a:lnTo>
                  <a:lnTo>
                    <a:pt x="478" y="213"/>
                  </a:lnTo>
                  <a:close/>
                  <a:moveTo>
                    <a:pt x="210" y="326"/>
                  </a:moveTo>
                  <a:lnTo>
                    <a:pt x="210" y="426"/>
                  </a:lnTo>
                  <a:lnTo>
                    <a:pt x="149" y="426"/>
                  </a:lnTo>
                  <a:lnTo>
                    <a:pt x="149" y="381"/>
                  </a:lnTo>
                  <a:lnTo>
                    <a:pt x="156" y="381"/>
                  </a:lnTo>
                  <a:cubicBezTo>
                    <a:pt x="169" y="381"/>
                    <a:pt x="179" y="371"/>
                    <a:pt x="179" y="358"/>
                  </a:cubicBezTo>
                  <a:lnTo>
                    <a:pt x="179" y="326"/>
                  </a:lnTo>
                  <a:close/>
                  <a:moveTo>
                    <a:pt x="263" y="326"/>
                  </a:moveTo>
                  <a:lnTo>
                    <a:pt x="263" y="426"/>
                  </a:lnTo>
                  <a:lnTo>
                    <a:pt x="234" y="426"/>
                  </a:lnTo>
                  <a:lnTo>
                    <a:pt x="234" y="326"/>
                  </a:lnTo>
                  <a:close/>
                  <a:moveTo>
                    <a:pt x="345" y="326"/>
                  </a:moveTo>
                  <a:lnTo>
                    <a:pt x="345" y="426"/>
                  </a:lnTo>
                  <a:lnTo>
                    <a:pt x="288" y="426"/>
                  </a:lnTo>
                  <a:lnTo>
                    <a:pt x="288" y="326"/>
                  </a:lnTo>
                  <a:close/>
                  <a:moveTo>
                    <a:pt x="399" y="326"/>
                  </a:moveTo>
                  <a:lnTo>
                    <a:pt x="399" y="426"/>
                  </a:lnTo>
                  <a:lnTo>
                    <a:pt x="370" y="426"/>
                  </a:lnTo>
                  <a:lnTo>
                    <a:pt x="370" y="326"/>
                  </a:lnTo>
                  <a:close/>
                  <a:moveTo>
                    <a:pt x="454" y="326"/>
                  </a:moveTo>
                  <a:lnTo>
                    <a:pt x="454" y="358"/>
                  </a:lnTo>
                  <a:cubicBezTo>
                    <a:pt x="454" y="371"/>
                    <a:pt x="464" y="381"/>
                    <a:pt x="477" y="381"/>
                  </a:cubicBezTo>
                  <a:lnTo>
                    <a:pt x="484" y="381"/>
                  </a:lnTo>
                  <a:lnTo>
                    <a:pt x="484" y="426"/>
                  </a:lnTo>
                  <a:lnTo>
                    <a:pt x="423" y="426"/>
                  </a:lnTo>
                  <a:lnTo>
                    <a:pt x="423" y="326"/>
                  </a:lnTo>
                  <a:close/>
                  <a:moveTo>
                    <a:pt x="484" y="450"/>
                  </a:moveTo>
                  <a:lnTo>
                    <a:pt x="484" y="485"/>
                  </a:lnTo>
                  <a:lnTo>
                    <a:pt x="149" y="485"/>
                  </a:lnTo>
                  <a:lnTo>
                    <a:pt x="149" y="450"/>
                  </a:lnTo>
                  <a:close/>
                  <a:moveTo>
                    <a:pt x="59" y="424"/>
                  </a:moveTo>
                  <a:lnTo>
                    <a:pt x="59" y="509"/>
                  </a:lnTo>
                  <a:lnTo>
                    <a:pt x="25" y="509"/>
                  </a:lnTo>
                  <a:lnTo>
                    <a:pt x="25" y="424"/>
                  </a:lnTo>
                  <a:close/>
                  <a:moveTo>
                    <a:pt x="608" y="424"/>
                  </a:moveTo>
                  <a:lnTo>
                    <a:pt x="608" y="509"/>
                  </a:lnTo>
                  <a:lnTo>
                    <a:pt x="574" y="509"/>
                  </a:lnTo>
                  <a:lnTo>
                    <a:pt x="574" y="424"/>
                  </a:lnTo>
                  <a:close/>
                  <a:moveTo>
                    <a:pt x="124" y="381"/>
                  </a:moveTo>
                  <a:lnTo>
                    <a:pt x="124" y="554"/>
                  </a:lnTo>
                  <a:lnTo>
                    <a:pt x="84" y="554"/>
                  </a:lnTo>
                  <a:lnTo>
                    <a:pt x="84" y="381"/>
                  </a:lnTo>
                  <a:close/>
                  <a:moveTo>
                    <a:pt x="210" y="509"/>
                  </a:moveTo>
                  <a:lnTo>
                    <a:pt x="210" y="554"/>
                  </a:lnTo>
                  <a:lnTo>
                    <a:pt x="149" y="554"/>
                  </a:lnTo>
                  <a:lnTo>
                    <a:pt x="149" y="509"/>
                  </a:lnTo>
                  <a:close/>
                  <a:moveTo>
                    <a:pt x="263" y="509"/>
                  </a:moveTo>
                  <a:lnTo>
                    <a:pt x="263" y="554"/>
                  </a:lnTo>
                  <a:lnTo>
                    <a:pt x="234" y="554"/>
                  </a:lnTo>
                  <a:lnTo>
                    <a:pt x="234" y="509"/>
                  </a:lnTo>
                  <a:close/>
                  <a:moveTo>
                    <a:pt x="345" y="509"/>
                  </a:moveTo>
                  <a:lnTo>
                    <a:pt x="345" y="554"/>
                  </a:lnTo>
                  <a:lnTo>
                    <a:pt x="288" y="554"/>
                  </a:lnTo>
                  <a:lnTo>
                    <a:pt x="288" y="509"/>
                  </a:lnTo>
                  <a:close/>
                  <a:moveTo>
                    <a:pt x="399" y="509"/>
                  </a:moveTo>
                  <a:lnTo>
                    <a:pt x="399" y="554"/>
                  </a:lnTo>
                  <a:lnTo>
                    <a:pt x="370" y="554"/>
                  </a:lnTo>
                  <a:lnTo>
                    <a:pt x="370" y="509"/>
                  </a:lnTo>
                  <a:close/>
                  <a:moveTo>
                    <a:pt x="484" y="509"/>
                  </a:moveTo>
                  <a:lnTo>
                    <a:pt x="484" y="554"/>
                  </a:lnTo>
                  <a:lnTo>
                    <a:pt x="423" y="554"/>
                  </a:lnTo>
                  <a:lnTo>
                    <a:pt x="423" y="509"/>
                  </a:lnTo>
                  <a:close/>
                  <a:moveTo>
                    <a:pt x="549" y="381"/>
                  </a:moveTo>
                  <a:lnTo>
                    <a:pt x="549" y="554"/>
                  </a:lnTo>
                  <a:lnTo>
                    <a:pt x="509" y="554"/>
                  </a:lnTo>
                  <a:lnTo>
                    <a:pt x="509" y="381"/>
                  </a:lnTo>
                  <a:close/>
                  <a:moveTo>
                    <a:pt x="249" y="1"/>
                  </a:moveTo>
                  <a:cubicBezTo>
                    <a:pt x="227" y="1"/>
                    <a:pt x="210" y="18"/>
                    <a:pt x="210" y="40"/>
                  </a:cubicBezTo>
                  <a:lnTo>
                    <a:pt x="210" y="43"/>
                  </a:lnTo>
                  <a:lnTo>
                    <a:pt x="162" y="43"/>
                  </a:lnTo>
                  <a:cubicBezTo>
                    <a:pt x="145" y="43"/>
                    <a:pt x="130" y="57"/>
                    <a:pt x="130" y="74"/>
                  </a:cubicBezTo>
                  <a:lnTo>
                    <a:pt x="130" y="173"/>
                  </a:lnTo>
                  <a:cubicBezTo>
                    <a:pt x="130" y="179"/>
                    <a:pt x="132" y="184"/>
                    <a:pt x="134" y="189"/>
                  </a:cubicBezTo>
                  <a:lnTo>
                    <a:pt x="114" y="189"/>
                  </a:lnTo>
                  <a:cubicBezTo>
                    <a:pt x="101" y="189"/>
                    <a:pt x="91" y="199"/>
                    <a:pt x="91" y="212"/>
                  </a:cubicBezTo>
                  <a:lnTo>
                    <a:pt x="91" y="356"/>
                  </a:lnTo>
                  <a:lnTo>
                    <a:pt x="82" y="356"/>
                  </a:lnTo>
                  <a:cubicBezTo>
                    <a:pt x="69" y="356"/>
                    <a:pt x="59" y="366"/>
                    <a:pt x="59" y="379"/>
                  </a:cubicBezTo>
                  <a:lnTo>
                    <a:pt x="59" y="400"/>
                  </a:lnTo>
                  <a:lnTo>
                    <a:pt x="23" y="400"/>
                  </a:lnTo>
                  <a:cubicBezTo>
                    <a:pt x="10" y="400"/>
                    <a:pt x="0" y="410"/>
                    <a:pt x="0" y="423"/>
                  </a:cubicBezTo>
                  <a:lnTo>
                    <a:pt x="0" y="511"/>
                  </a:lnTo>
                  <a:cubicBezTo>
                    <a:pt x="0" y="524"/>
                    <a:pt x="10" y="534"/>
                    <a:pt x="23" y="534"/>
                  </a:cubicBezTo>
                  <a:lnTo>
                    <a:pt x="59" y="534"/>
                  </a:lnTo>
                  <a:lnTo>
                    <a:pt x="59" y="554"/>
                  </a:lnTo>
                  <a:cubicBezTo>
                    <a:pt x="59" y="558"/>
                    <a:pt x="61" y="561"/>
                    <a:pt x="62" y="564"/>
                  </a:cubicBezTo>
                  <a:cubicBezTo>
                    <a:pt x="43" y="576"/>
                    <a:pt x="32" y="597"/>
                    <a:pt x="32" y="621"/>
                  </a:cubicBezTo>
                  <a:cubicBezTo>
                    <a:pt x="32" y="626"/>
                    <a:pt x="36" y="632"/>
                    <a:pt x="43" y="632"/>
                  </a:cubicBezTo>
                  <a:lnTo>
                    <a:pt x="262" y="632"/>
                  </a:lnTo>
                  <a:cubicBezTo>
                    <a:pt x="267" y="632"/>
                    <a:pt x="273" y="626"/>
                    <a:pt x="273" y="621"/>
                  </a:cubicBezTo>
                  <a:cubicBezTo>
                    <a:pt x="273" y="613"/>
                    <a:pt x="267" y="608"/>
                    <a:pt x="262" y="608"/>
                  </a:cubicBezTo>
                  <a:lnTo>
                    <a:pt x="58" y="608"/>
                  </a:lnTo>
                  <a:cubicBezTo>
                    <a:pt x="64" y="590"/>
                    <a:pt x="80" y="579"/>
                    <a:pt x="98" y="579"/>
                  </a:cubicBezTo>
                  <a:lnTo>
                    <a:pt x="535" y="579"/>
                  </a:lnTo>
                  <a:cubicBezTo>
                    <a:pt x="553" y="579"/>
                    <a:pt x="569" y="590"/>
                    <a:pt x="575" y="608"/>
                  </a:cubicBezTo>
                  <a:lnTo>
                    <a:pt x="373" y="608"/>
                  </a:lnTo>
                  <a:cubicBezTo>
                    <a:pt x="366" y="608"/>
                    <a:pt x="360" y="613"/>
                    <a:pt x="360" y="621"/>
                  </a:cubicBezTo>
                  <a:cubicBezTo>
                    <a:pt x="360" y="626"/>
                    <a:pt x="366" y="632"/>
                    <a:pt x="373" y="632"/>
                  </a:cubicBezTo>
                  <a:lnTo>
                    <a:pt x="589" y="632"/>
                  </a:lnTo>
                  <a:cubicBezTo>
                    <a:pt x="597" y="632"/>
                    <a:pt x="601" y="626"/>
                    <a:pt x="601" y="621"/>
                  </a:cubicBezTo>
                  <a:cubicBezTo>
                    <a:pt x="601" y="597"/>
                    <a:pt x="589" y="576"/>
                    <a:pt x="571" y="564"/>
                  </a:cubicBezTo>
                  <a:cubicBezTo>
                    <a:pt x="572" y="561"/>
                    <a:pt x="574" y="558"/>
                    <a:pt x="574" y="554"/>
                  </a:cubicBezTo>
                  <a:lnTo>
                    <a:pt x="574" y="534"/>
                  </a:lnTo>
                  <a:lnTo>
                    <a:pt x="608" y="534"/>
                  </a:lnTo>
                  <a:cubicBezTo>
                    <a:pt x="621" y="534"/>
                    <a:pt x="633" y="524"/>
                    <a:pt x="633" y="511"/>
                  </a:cubicBezTo>
                  <a:lnTo>
                    <a:pt x="633" y="423"/>
                  </a:lnTo>
                  <a:cubicBezTo>
                    <a:pt x="633" y="410"/>
                    <a:pt x="621" y="400"/>
                    <a:pt x="608" y="400"/>
                  </a:cubicBezTo>
                  <a:lnTo>
                    <a:pt x="574" y="400"/>
                  </a:lnTo>
                  <a:lnTo>
                    <a:pt x="574" y="379"/>
                  </a:lnTo>
                  <a:cubicBezTo>
                    <a:pt x="574" y="366"/>
                    <a:pt x="562" y="356"/>
                    <a:pt x="549" y="356"/>
                  </a:cubicBezTo>
                  <a:lnTo>
                    <a:pt x="542" y="356"/>
                  </a:lnTo>
                  <a:lnTo>
                    <a:pt x="542" y="212"/>
                  </a:lnTo>
                  <a:cubicBezTo>
                    <a:pt x="542" y="199"/>
                    <a:pt x="532" y="189"/>
                    <a:pt x="519" y="189"/>
                  </a:cubicBezTo>
                  <a:lnTo>
                    <a:pt x="498" y="189"/>
                  </a:lnTo>
                  <a:cubicBezTo>
                    <a:pt x="501" y="184"/>
                    <a:pt x="503" y="179"/>
                    <a:pt x="503" y="173"/>
                  </a:cubicBezTo>
                  <a:lnTo>
                    <a:pt x="503" y="74"/>
                  </a:lnTo>
                  <a:cubicBezTo>
                    <a:pt x="503" y="57"/>
                    <a:pt x="488" y="43"/>
                    <a:pt x="471" y="43"/>
                  </a:cubicBezTo>
                  <a:lnTo>
                    <a:pt x="423" y="43"/>
                  </a:lnTo>
                  <a:lnTo>
                    <a:pt x="423" y="40"/>
                  </a:lnTo>
                  <a:cubicBezTo>
                    <a:pt x="423" y="18"/>
                    <a:pt x="406" y="1"/>
                    <a:pt x="384" y="1"/>
                  </a:cubicBezTo>
                  <a:cubicBezTo>
                    <a:pt x="363" y="1"/>
                    <a:pt x="345" y="18"/>
                    <a:pt x="345" y="40"/>
                  </a:cubicBezTo>
                  <a:lnTo>
                    <a:pt x="345" y="82"/>
                  </a:lnTo>
                  <a:lnTo>
                    <a:pt x="288" y="82"/>
                  </a:lnTo>
                  <a:lnTo>
                    <a:pt x="288" y="40"/>
                  </a:lnTo>
                  <a:cubicBezTo>
                    <a:pt x="288" y="18"/>
                    <a:pt x="270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>
              <a:extLst>
                <a:ext uri="{FF2B5EF4-FFF2-40B4-BE49-F238E27FC236}">
                  <a16:creationId xmlns:a16="http://schemas.microsoft.com/office/drawing/2014/main" id="{A93E4E29-4981-A545-A07C-4FD9E853E65E}"/>
                </a:ext>
              </a:extLst>
            </p:cNvPr>
            <p:cNvSpPr/>
            <p:nvPr/>
          </p:nvSpPr>
          <p:spPr>
            <a:xfrm>
              <a:off x="4203608" y="1801710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6"/>
                    <a:pt x="1" y="9"/>
                    <a:pt x="1" y="14"/>
                  </a:cubicBezTo>
                  <a:cubicBezTo>
                    <a:pt x="1" y="16"/>
                    <a:pt x="1" y="19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19"/>
                    <a:pt x="25" y="16"/>
                    <a:pt x="25" y="14"/>
                  </a:cubicBezTo>
                  <a:cubicBezTo>
                    <a:pt x="25" y="9"/>
                    <a:pt x="24" y="6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A7CA8E4B-7EEF-8136-2C6E-5667B0BE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5" y="1356209"/>
            <a:ext cx="410275" cy="410275"/>
          </a:xfrm>
          <a:prstGeom prst="rect">
            <a:avLst/>
          </a:prstGeom>
        </p:spPr>
      </p:pic>
      <p:pic>
        <p:nvPicPr>
          <p:cNvPr id="9" name="Picture 8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BBA614B2-55CD-24E5-67EF-0130F8B3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5" y="1932124"/>
            <a:ext cx="410275" cy="410275"/>
          </a:xfrm>
          <a:prstGeom prst="rect">
            <a:avLst/>
          </a:prstGeom>
        </p:spPr>
      </p:pic>
      <p:pic>
        <p:nvPicPr>
          <p:cNvPr id="10" name="Picture 9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D1A2C708-B9DB-944E-17BA-2F57B0F5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2" y="3491506"/>
            <a:ext cx="410275" cy="410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06FCA7-ED2F-D74F-2952-36C1C999F219}"/>
              </a:ext>
            </a:extLst>
          </p:cNvPr>
          <p:cNvSpPr/>
          <p:nvPr/>
        </p:nvSpPr>
        <p:spPr>
          <a:xfrm>
            <a:off x="2622285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grpSp>
        <p:nvGrpSpPr>
          <p:cNvPr id="23" name="Google Shape;871;p48">
            <a:extLst>
              <a:ext uri="{FF2B5EF4-FFF2-40B4-BE49-F238E27FC236}">
                <a16:creationId xmlns:a16="http://schemas.microsoft.com/office/drawing/2014/main" id="{C31D8D1A-1CCC-DE90-82B0-791F347667E5}"/>
              </a:ext>
            </a:extLst>
          </p:cNvPr>
          <p:cNvGrpSpPr/>
          <p:nvPr/>
        </p:nvGrpSpPr>
        <p:grpSpPr>
          <a:xfrm>
            <a:off x="1336917" y="2498162"/>
            <a:ext cx="345982" cy="180916"/>
            <a:chOff x="4037450" y="3403175"/>
            <a:chExt cx="345982" cy="180916"/>
          </a:xfrm>
        </p:grpSpPr>
        <p:sp>
          <p:nvSpPr>
            <p:cNvPr id="24" name="Google Shape;872;p48">
              <a:extLst>
                <a:ext uri="{FF2B5EF4-FFF2-40B4-BE49-F238E27FC236}">
                  <a16:creationId xmlns:a16="http://schemas.microsoft.com/office/drawing/2014/main" id="{C10695FD-F571-9F58-C5DD-7DB29E338D7C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3;p48">
              <a:extLst>
                <a:ext uri="{FF2B5EF4-FFF2-40B4-BE49-F238E27FC236}">
                  <a16:creationId xmlns:a16="http://schemas.microsoft.com/office/drawing/2014/main" id="{4068F690-8068-9025-C375-F9F00904B098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871;p48">
            <a:extLst>
              <a:ext uri="{FF2B5EF4-FFF2-40B4-BE49-F238E27FC236}">
                <a16:creationId xmlns:a16="http://schemas.microsoft.com/office/drawing/2014/main" id="{E0E5C8F7-34AB-3F82-6EAD-E01A378FF281}"/>
              </a:ext>
            </a:extLst>
          </p:cNvPr>
          <p:cNvGrpSpPr/>
          <p:nvPr/>
        </p:nvGrpSpPr>
        <p:grpSpPr>
          <a:xfrm>
            <a:off x="1345655" y="2815056"/>
            <a:ext cx="345982" cy="180916"/>
            <a:chOff x="4037450" y="3403175"/>
            <a:chExt cx="345982" cy="180916"/>
          </a:xfrm>
        </p:grpSpPr>
        <p:sp>
          <p:nvSpPr>
            <p:cNvPr id="27" name="Google Shape;872;p48">
              <a:extLst>
                <a:ext uri="{FF2B5EF4-FFF2-40B4-BE49-F238E27FC236}">
                  <a16:creationId xmlns:a16="http://schemas.microsoft.com/office/drawing/2014/main" id="{9CEC3F79-CBF0-73E3-2320-98E5C447DA14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3;p48">
              <a:extLst>
                <a:ext uri="{FF2B5EF4-FFF2-40B4-BE49-F238E27FC236}">
                  <a16:creationId xmlns:a16="http://schemas.microsoft.com/office/drawing/2014/main" id="{FF65C48F-9780-E33D-B20A-F96BA944524D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871;p48">
            <a:extLst>
              <a:ext uri="{FF2B5EF4-FFF2-40B4-BE49-F238E27FC236}">
                <a16:creationId xmlns:a16="http://schemas.microsoft.com/office/drawing/2014/main" id="{8C4FF7D6-170D-5B6B-BA2D-26D41C16BBCA}"/>
              </a:ext>
            </a:extLst>
          </p:cNvPr>
          <p:cNvGrpSpPr/>
          <p:nvPr/>
        </p:nvGrpSpPr>
        <p:grpSpPr>
          <a:xfrm>
            <a:off x="1341101" y="3154889"/>
            <a:ext cx="345982" cy="180916"/>
            <a:chOff x="4037450" y="3403175"/>
            <a:chExt cx="345982" cy="180916"/>
          </a:xfrm>
        </p:grpSpPr>
        <p:sp>
          <p:nvSpPr>
            <p:cNvPr id="30" name="Google Shape;872;p48">
              <a:extLst>
                <a:ext uri="{FF2B5EF4-FFF2-40B4-BE49-F238E27FC236}">
                  <a16:creationId xmlns:a16="http://schemas.microsoft.com/office/drawing/2014/main" id="{BA9ECCE5-B854-76B3-22D6-1CED3C84187F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3;p48">
              <a:extLst>
                <a:ext uri="{FF2B5EF4-FFF2-40B4-BE49-F238E27FC236}">
                  <a16:creationId xmlns:a16="http://schemas.microsoft.com/office/drawing/2014/main" id="{AD5287D5-9A86-4A36-D4E7-11BF6886DDDB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5AB38-95B5-8D63-CECA-336D0ECF9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CFA7-6D06-4ED3-B6E3-310BF67545CB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F4549-B4EF-7BF8-3584-B7D9F77CD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23059EBA-D867-0F8E-2DBB-E1A5BF14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8FD74FE1-0486-775E-E7B6-CCFDED376A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907" y="3319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Why We Address?</a:t>
            </a:r>
            <a:endParaRPr sz="3600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14" name="Google Shape;414;p36">
            <a:extLst>
              <a:ext uri="{FF2B5EF4-FFF2-40B4-BE49-F238E27FC236}">
                <a16:creationId xmlns:a16="http://schemas.microsoft.com/office/drawing/2014/main" id="{BFBDDBC4-2CFB-630D-83B1-4FFCF89E91E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911450" y="1088220"/>
            <a:ext cx="5047954" cy="262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algn="l">
              <a:lnSpc>
                <a:spcPct val="110000"/>
              </a:lnSpc>
            </a:pPr>
            <a:r>
              <a:rPr lang="en-US" sz="1600"/>
              <a:t>	Identification of body types can help to customize their nutrition and workout plans to suit their unique needs.​</a:t>
            </a:r>
          </a:p>
          <a:p>
            <a:pPr marL="114300" algn="l">
              <a:lnSpc>
                <a:spcPct val="110000"/>
              </a:lnSpc>
            </a:pPr>
            <a:endParaRPr lang="en-US" sz="1600"/>
          </a:p>
          <a:p>
            <a:pPr marL="114300" algn="l">
              <a:lnSpc>
                <a:spcPct val="110000"/>
              </a:lnSpc>
            </a:pPr>
            <a:r>
              <a:rPr lang="en-US" sz="1600"/>
              <a:t>	Need knowledge of the body type to personalization of the workout and nutrition plan.​</a:t>
            </a:r>
          </a:p>
          <a:p>
            <a:pPr marL="114300" algn="l">
              <a:lnSpc>
                <a:spcPct val="110000"/>
              </a:lnSpc>
            </a:pPr>
            <a:endParaRPr lang="en-US" sz="1600"/>
          </a:p>
          <a:p>
            <a:pPr marL="114300" algn="l">
              <a:lnSpc>
                <a:spcPct val="110000"/>
              </a:lnSpc>
            </a:pPr>
            <a:r>
              <a:rPr lang="en-US" sz="1600"/>
              <a:t>	There may be correlation between specific body types and higher risk of specific medical diseases. So the body analysis helps to prevent it from fitness planning.​</a:t>
            </a:r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8A38F8CD-3A10-A7ED-703C-AB5DAB6BEB62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F0782580-F555-BE4C-A7AA-3CB8DEF7845A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060751F-2C3B-1C89-7E1A-39100E633584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6F399958-5078-451B-D8D5-70648C63AF3F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7AC37A7-0814-75E6-1DF0-93362C8C6F9E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F1B56B9A-C7D7-F47A-5E3B-9458AD283E3A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9E81310E-8BC5-BAE9-065C-24F61A1E8DF7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96DEF339-E3FB-C9F2-333D-3A27B3999FB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A7770257-EAB3-D6FE-91FB-862F8FFF1C0C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A8C0C5B4-B25C-B263-A060-B30D5C3CDA4E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8A6BC24A-9A0D-77E6-F257-2DBF99AC7A2D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9B5A4A27-3A37-8940-12CE-A74DCCB2D2BF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6E005DFA-36DE-820F-1189-49BEA7A56C53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15F8B092-FF77-BF0A-D1B8-840592BE53A2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0193187E-DFEE-9D68-CAB3-C0F08029989F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0F1A3E28-F0F8-D700-321A-C49D64C02F4A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178B295C-979C-CEC1-5220-4DBCFFB13A6A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9D122A1A-0C10-E171-9A93-349B89F54E5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C7C2B9BF-0E87-D70F-000D-7D993B9A75B8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3EB517F3-BDA2-D4A4-E5D5-8766C79BA9B2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06B83A74-66D0-F888-EB0E-67B4D861B7C7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C69C423D-696F-69C2-40E7-1E621750655E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F6887A31-8231-5A94-07D2-3F94DD22FD4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A person and person taking a picture in a gym&#10;&#10;Description automatically generated">
            <a:extLst>
              <a:ext uri="{FF2B5EF4-FFF2-40B4-BE49-F238E27FC236}">
                <a16:creationId xmlns:a16="http://schemas.microsoft.com/office/drawing/2014/main" id="{BC468F65-3D26-7EA1-E346-18A6AB53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4" y="354651"/>
            <a:ext cx="3070151" cy="40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27F3BE-F20B-CFCE-6E3F-99093B9A4AAA}"/>
              </a:ext>
            </a:extLst>
          </p:cNvPr>
          <p:cNvSpPr/>
          <p:nvPr/>
        </p:nvSpPr>
        <p:spPr>
          <a:xfrm>
            <a:off x="2690995" y="477483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4" name="Picture 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174EEAAC-8511-CC5B-A6EF-69A4A809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75" y="1221641"/>
            <a:ext cx="410275" cy="410275"/>
          </a:xfrm>
          <a:prstGeom prst="rect">
            <a:avLst/>
          </a:prstGeom>
        </p:spPr>
      </p:pic>
      <p:pic>
        <p:nvPicPr>
          <p:cNvPr id="5" name="Picture 4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68708B4A-9424-218A-C8A6-43D9D5641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74" y="2366612"/>
            <a:ext cx="410275" cy="410275"/>
          </a:xfrm>
          <a:prstGeom prst="rect">
            <a:avLst/>
          </a:prstGeom>
        </p:spPr>
      </p:pic>
      <p:pic>
        <p:nvPicPr>
          <p:cNvPr id="6" name="Picture 5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CF69A992-FD81-2342-F68A-6C39201C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174" y="3395750"/>
            <a:ext cx="410275" cy="410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B6F27C-C5C2-E2F2-85C6-9093B076B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6DF92B-5664-E9B2-0DF2-8C66BCB46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48883AE-9BA0-4F07-82C9-3237E44E34F1}" type="datetime1">
              <a:rPr lang="en-US" smtClean="0"/>
              <a:t>9/9/2024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05BF3D-789E-AB60-292F-CCC062B881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9C1C6EC9-D26D-8E3D-FD05-7185BAA6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>
            <a:extLst>
              <a:ext uri="{FF2B5EF4-FFF2-40B4-BE49-F238E27FC236}">
                <a16:creationId xmlns:a16="http://schemas.microsoft.com/office/drawing/2014/main" id="{37D19FD2-50DB-85AA-93B7-632FE40C9A1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-582" y="2217922"/>
            <a:ext cx="3443125" cy="1680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	</a:t>
            </a:r>
            <a:r>
              <a:rPr lang="en-US" sz="1800"/>
              <a:t>Develop a system to identify the body type using image processing technology and suggest the most suitable body goal to predict the body transformation timeline. ​</a:t>
            </a:r>
            <a:endParaRPr lang="en-US"/>
          </a:p>
        </p:txBody>
      </p:sp>
      <p:sp>
        <p:nvSpPr>
          <p:cNvPr id="690" name="Google Shape;690;p45">
            <a:extLst>
              <a:ext uri="{FF2B5EF4-FFF2-40B4-BE49-F238E27FC236}">
                <a16:creationId xmlns:a16="http://schemas.microsoft.com/office/drawing/2014/main" id="{BC9F7086-AFED-C500-C919-5285216A99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270" y="929175"/>
            <a:ext cx="3717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Specific Objective</a:t>
            </a:r>
            <a:endParaRPr sz="350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695" name="Google Shape;695;p45">
            <a:extLst>
              <a:ext uri="{FF2B5EF4-FFF2-40B4-BE49-F238E27FC236}">
                <a16:creationId xmlns:a16="http://schemas.microsoft.com/office/drawing/2014/main" id="{FA8B23C4-9F67-BCEE-7DE5-1DB2B3922DEB}"/>
              </a:ext>
            </a:extLst>
          </p:cNvPr>
          <p:cNvGrpSpPr/>
          <p:nvPr/>
        </p:nvGrpSpPr>
        <p:grpSpPr>
          <a:xfrm>
            <a:off x="7542000" y="311500"/>
            <a:ext cx="1340300" cy="1022175"/>
            <a:chOff x="4552025" y="1720300"/>
            <a:chExt cx="1340300" cy="1022175"/>
          </a:xfrm>
        </p:grpSpPr>
        <p:sp>
          <p:nvSpPr>
            <p:cNvPr id="696" name="Google Shape;696;p45">
              <a:extLst>
                <a:ext uri="{FF2B5EF4-FFF2-40B4-BE49-F238E27FC236}">
                  <a16:creationId xmlns:a16="http://schemas.microsoft.com/office/drawing/2014/main" id="{46CC291F-D315-4C34-1D52-629A4576100C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>
              <a:extLst>
                <a:ext uri="{FF2B5EF4-FFF2-40B4-BE49-F238E27FC236}">
                  <a16:creationId xmlns:a16="http://schemas.microsoft.com/office/drawing/2014/main" id="{3F4057A5-905A-9626-C392-0BAE12B9B406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>
              <a:extLst>
                <a:ext uri="{FF2B5EF4-FFF2-40B4-BE49-F238E27FC236}">
                  <a16:creationId xmlns:a16="http://schemas.microsoft.com/office/drawing/2014/main" id="{EB919944-D663-63B0-71D5-2CB2D2AE0081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>
              <a:extLst>
                <a:ext uri="{FF2B5EF4-FFF2-40B4-BE49-F238E27FC236}">
                  <a16:creationId xmlns:a16="http://schemas.microsoft.com/office/drawing/2014/main" id="{622EA984-CA9C-E59E-6F45-8F88C766770E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>
              <a:extLst>
                <a:ext uri="{FF2B5EF4-FFF2-40B4-BE49-F238E27FC236}">
                  <a16:creationId xmlns:a16="http://schemas.microsoft.com/office/drawing/2014/main" id="{5E3E7455-CEE9-7E90-EA75-C46BE5B31E71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>
              <a:extLst>
                <a:ext uri="{FF2B5EF4-FFF2-40B4-BE49-F238E27FC236}">
                  <a16:creationId xmlns:a16="http://schemas.microsoft.com/office/drawing/2014/main" id="{DC8732A0-5BFB-DE00-5657-678517B46FF1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>
              <a:extLst>
                <a:ext uri="{FF2B5EF4-FFF2-40B4-BE49-F238E27FC236}">
                  <a16:creationId xmlns:a16="http://schemas.microsoft.com/office/drawing/2014/main" id="{85F6A851-8714-CC63-D76C-2CA0F9AB741A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90;p45">
            <a:extLst>
              <a:ext uri="{FF2B5EF4-FFF2-40B4-BE49-F238E27FC236}">
                <a16:creationId xmlns:a16="http://schemas.microsoft.com/office/drawing/2014/main" id="{337EFC9F-2534-AE3C-7FDB-24E07CC2C309}"/>
              </a:ext>
            </a:extLst>
          </p:cNvPr>
          <p:cNvSpPr txBox="1">
            <a:spLocks/>
          </p:cNvSpPr>
          <p:nvPr/>
        </p:nvSpPr>
        <p:spPr>
          <a:xfrm>
            <a:off x="4930670" y="1382355"/>
            <a:ext cx="3717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kern="1200" cap="all" spc="3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Sub Objective</a:t>
            </a:r>
            <a:endParaRPr lang="en-US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04FF2C45-9C6E-EA05-E22E-DBBBFD7E2E5B}"/>
              </a:ext>
            </a:extLst>
          </p:cNvPr>
          <p:cNvSpPr>
            <a:spLocks/>
          </p:cNvSpPr>
          <p:nvPr/>
        </p:nvSpPr>
        <p:spPr>
          <a:xfrm>
            <a:off x="5459506" y="2061416"/>
            <a:ext cx="3546193" cy="25916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Identifying characteristics of each body-types.​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​Efficient body type identification​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​Accurate body analysis​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</a:t>
            </a: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</p:txBody>
      </p:sp>
      <p:grpSp>
        <p:nvGrpSpPr>
          <p:cNvPr id="24" name="Google Shape;1048;p48">
            <a:extLst>
              <a:ext uri="{FF2B5EF4-FFF2-40B4-BE49-F238E27FC236}">
                <a16:creationId xmlns:a16="http://schemas.microsoft.com/office/drawing/2014/main" id="{973638B8-1D72-0CA8-7040-800106989523}"/>
              </a:ext>
            </a:extLst>
          </p:cNvPr>
          <p:cNvGrpSpPr/>
          <p:nvPr/>
        </p:nvGrpSpPr>
        <p:grpSpPr>
          <a:xfrm>
            <a:off x="5040948" y="2946218"/>
            <a:ext cx="325759" cy="345982"/>
            <a:chOff x="6179477" y="1469939"/>
            <a:chExt cx="325759" cy="345982"/>
          </a:xfrm>
        </p:grpSpPr>
        <p:sp>
          <p:nvSpPr>
            <p:cNvPr id="25" name="Google Shape;1049;p48">
              <a:extLst>
                <a:ext uri="{FF2B5EF4-FFF2-40B4-BE49-F238E27FC236}">
                  <a16:creationId xmlns:a16="http://schemas.microsoft.com/office/drawing/2014/main" id="{36EC9D3B-45C6-3E1D-8818-77B72E99B569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0;p48">
              <a:extLst>
                <a:ext uri="{FF2B5EF4-FFF2-40B4-BE49-F238E27FC236}">
                  <a16:creationId xmlns:a16="http://schemas.microsoft.com/office/drawing/2014/main" id="{14D9E8A4-2A5E-43E4-314C-404AF0EDC93E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1;p48">
              <a:extLst>
                <a:ext uri="{FF2B5EF4-FFF2-40B4-BE49-F238E27FC236}">
                  <a16:creationId xmlns:a16="http://schemas.microsoft.com/office/drawing/2014/main" id="{F79FC0B8-F1F8-C6CC-E58A-76682471A7A7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;p48">
              <a:extLst>
                <a:ext uri="{FF2B5EF4-FFF2-40B4-BE49-F238E27FC236}">
                  <a16:creationId xmlns:a16="http://schemas.microsoft.com/office/drawing/2014/main" id="{F3CAA4BA-448C-4902-FC99-93F4BFF6247D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48;p48">
            <a:extLst>
              <a:ext uri="{FF2B5EF4-FFF2-40B4-BE49-F238E27FC236}">
                <a16:creationId xmlns:a16="http://schemas.microsoft.com/office/drawing/2014/main" id="{D50BC432-3880-CE97-DCB8-11748BA8B174}"/>
              </a:ext>
            </a:extLst>
          </p:cNvPr>
          <p:cNvGrpSpPr/>
          <p:nvPr/>
        </p:nvGrpSpPr>
        <p:grpSpPr>
          <a:xfrm>
            <a:off x="5047780" y="3552025"/>
            <a:ext cx="325759" cy="345982"/>
            <a:chOff x="6179477" y="1469939"/>
            <a:chExt cx="325759" cy="345982"/>
          </a:xfrm>
        </p:grpSpPr>
        <p:sp>
          <p:nvSpPr>
            <p:cNvPr id="30" name="Google Shape;1049;p48">
              <a:extLst>
                <a:ext uri="{FF2B5EF4-FFF2-40B4-BE49-F238E27FC236}">
                  <a16:creationId xmlns:a16="http://schemas.microsoft.com/office/drawing/2014/main" id="{4F06D914-A426-A7A9-197E-5012F2754D3C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0;p48">
              <a:extLst>
                <a:ext uri="{FF2B5EF4-FFF2-40B4-BE49-F238E27FC236}">
                  <a16:creationId xmlns:a16="http://schemas.microsoft.com/office/drawing/2014/main" id="{520AF34F-8EF9-251B-1D22-54632BE9552E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1;p48">
              <a:extLst>
                <a:ext uri="{FF2B5EF4-FFF2-40B4-BE49-F238E27FC236}">
                  <a16:creationId xmlns:a16="http://schemas.microsoft.com/office/drawing/2014/main" id="{0EA1F8AE-0495-515F-CBE9-68E99914771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2;p48">
              <a:extLst>
                <a:ext uri="{FF2B5EF4-FFF2-40B4-BE49-F238E27FC236}">
                  <a16:creationId xmlns:a16="http://schemas.microsoft.com/office/drawing/2014/main" id="{1C9E2F8F-352E-C89B-AEF5-D8A1B23B2FB0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48;p48">
            <a:extLst>
              <a:ext uri="{FF2B5EF4-FFF2-40B4-BE49-F238E27FC236}">
                <a16:creationId xmlns:a16="http://schemas.microsoft.com/office/drawing/2014/main" id="{CF2B26BE-75BC-9CDD-D25D-66D48B368314}"/>
              </a:ext>
            </a:extLst>
          </p:cNvPr>
          <p:cNvGrpSpPr/>
          <p:nvPr/>
        </p:nvGrpSpPr>
        <p:grpSpPr>
          <a:xfrm>
            <a:off x="5040948" y="2214402"/>
            <a:ext cx="325759" cy="345982"/>
            <a:chOff x="6179477" y="1469939"/>
            <a:chExt cx="325759" cy="345982"/>
          </a:xfrm>
        </p:grpSpPr>
        <p:sp>
          <p:nvSpPr>
            <p:cNvPr id="40" name="Google Shape;1049;p48">
              <a:extLst>
                <a:ext uri="{FF2B5EF4-FFF2-40B4-BE49-F238E27FC236}">
                  <a16:creationId xmlns:a16="http://schemas.microsoft.com/office/drawing/2014/main" id="{1B37674E-E914-CFA8-7D8F-674CF95804CF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48">
              <a:extLst>
                <a:ext uri="{FF2B5EF4-FFF2-40B4-BE49-F238E27FC236}">
                  <a16:creationId xmlns:a16="http://schemas.microsoft.com/office/drawing/2014/main" id="{E92D7B0F-6FB4-F8E8-BFA4-D8942F7CB8DF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1;p48">
              <a:extLst>
                <a:ext uri="{FF2B5EF4-FFF2-40B4-BE49-F238E27FC236}">
                  <a16:creationId xmlns:a16="http://schemas.microsoft.com/office/drawing/2014/main" id="{25B16613-06CD-746B-5E7F-D31A36E5241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2;p48">
              <a:extLst>
                <a:ext uri="{FF2B5EF4-FFF2-40B4-BE49-F238E27FC236}">
                  <a16:creationId xmlns:a16="http://schemas.microsoft.com/office/drawing/2014/main" id="{CE2DC75F-7FAE-8A81-5B8A-86791024F6B4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80CAE15-1A52-2617-C179-EFB72CA00254}"/>
              </a:ext>
            </a:extLst>
          </p:cNvPr>
          <p:cNvSpPr/>
          <p:nvPr/>
        </p:nvSpPr>
        <p:spPr>
          <a:xfrm>
            <a:off x="2739957" y="4781459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3B626-F781-D2A2-9BAD-72A64AFC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64893F-DE39-2F1F-CB36-A544547A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8419-2407-44F9-BB45-B602880C17BD}" type="datetime1">
              <a:rPr lang="en-US" smtClean="0"/>
              <a:t>9/9/2024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9CFA9-B6FB-902A-DC2A-CF1EA0895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2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9A5F4AA9-3C01-5F79-E7A5-6241E1F72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EB3C1A2-17A0-CA38-EE9C-2668727A80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6349" y="182283"/>
            <a:ext cx="3365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5F103B15-2A6B-9791-F95E-C6CA5F47746D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099C3653-AD22-B670-44A3-CC9D5B4649B3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A763EDD7-0C0E-95AD-08BA-E0923BE8CD4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F9D6E565-C233-3D9A-4B17-E611E254692E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E0007682-0A2F-29BA-E39A-A418B7A5209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9285307E-67F3-2C9B-0549-AAF380A72A6C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FCA0D1-F0BA-18F5-9BC6-8E81E4BC456E}"/>
              </a:ext>
            </a:extLst>
          </p:cNvPr>
          <p:cNvSpPr/>
          <p:nvPr/>
        </p:nvSpPr>
        <p:spPr>
          <a:xfrm>
            <a:off x="2838421" y="478122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2050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B248AD49-4FDC-3C18-B2E2-BF074C41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465" y="788870"/>
            <a:ext cx="4936378" cy="384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39D7-E4B0-4013-8567-9E9779E2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B3720-E58E-4AC6-B862-E8F402D83A92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20AC5-FCFD-F27E-19F3-F032791B1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 descr="A diagram of a system&#10;&#10;Description automatically generated">
            <a:extLst>
              <a:ext uri="{FF2B5EF4-FFF2-40B4-BE49-F238E27FC236}">
                <a16:creationId xmlns:a16="http://schemas.microsoft.com/office/drawing/2014/main" id="{8747422E-B503-77B6-82FE-2949FF886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033" y="621178"/>
            <a:ext cx="7016367" cy="41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3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633E-87C8-720B-F388-54657804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D32D-4B27-6CFF-57C0-76EED7463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EE312-A0F5-905A-65DB-2B119060B9A5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  |  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 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</a:p>
        </p:txBody>
      </p:sp>
      <p:sp>
        <p:nvSpPr>
          <p:cNvPr id="9" name="Google Shape;507;p39">
            <a:extLst>
              <a:ext uri="{FF2B5EF4-FFF2-40B4-BE49-F238E27FC236}">
                <a16:creationId xmlns:a16="http://schemas.microsoft.com/office/drawing/2014/main" id="{2A41E878-3566-F85A-3C6C-6F0D3636DE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FIGMA UI</a:t>
            </a:r>
            <a:endParaRPr lang="en-US"/>
          </a:p>
        </p:txBody>
      </p:sp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23F6315-627F-F681-82ED-3F16DC134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74" y="1074539"/>
            <a:ext cx="1553643" cy="30861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6C7E349-E03F-F5B9-7E71-3AEDE15E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416" y="1077515"/>
            <a:ext cx="1553643" cy="3086100"/>
          </a:xfrm>
          <a:prstGeom prst="rect">
            <a:avLst/>
          </a:prstGeom>
        </p:spPr>
      </p:pic>
      <p:pic>
        <p:nvPicPr>
          <p:cNvPr id="15" name="Picture 14" descr="A person posing for a picture&#10;&#10;Description automatically generated">
            <a:extLst>
              <a:ext uri="{FF2B5EF4-FFF2-40B4-BE49-F238E27FC236}">
                <a16:creationId xmlns:a16="http://schemas.microsoft.com/office/drawing/2014/main" id="{646C64A0-D83A-29F4-1755-66455F7E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58" y="1062633"/>
            <a:ext cx="1553643" cy="3086100"/>
          </a:xfrm>
          <a:prstGeom prst="rect">
            <a:avLst/>
          </a:prstGeom>
        </p:spPr>
      </p:pic>
      <p:pic>
        <p:nvPicPr>
          <p:cNvPr id="16" name="Picture 15" descr="A person with no shirt&#10;&#10;Description automatically generated">
            <a:extLst>
              <a:ext uri="{FF2B5EF4-FFF2-40B4-BE49-F238E27FC236}">
                <a16:creationId xmlns:a16="http://schemas.microsoft.com/office/drawing/2014/main" id="{B5417411-B0C3-586E-5F04-7D2E58E6B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00" y="1065609"/>
            <a:ext cx="155364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70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633E-87C8-720B-F388-54657804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D32D-4B27-6CFF-57C0-76EED7463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EE312-A0F5-905A-65DB-2B119060B9A5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  |  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 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</a:p>
        </p:txBody>
      </p:sp>
      <p:sp>
        <p:nvSpPr>
          <p:cNvPr id="9" name="Google Shape;507;p39">
            <a:extLst>
              <a:ext uri="{FF2B5EF4-FFF2-40B4-BE49-F238E27FC236}">
                <a16:creationId xmlns:a16="http://schemas.microsoft.com/office/drawing/2014/main" id="{2A41E878-3566-F85A-3C6C-6F0D3636DE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FIGMA UI</a:t>
            </a:r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A2BCD5-6DA9-162E-4F7F-1EFF20AF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552" y="1032867"/>
            <a:ext cx="1553643" cy="3086100"/>
          </a:xfrm>
          <a:prstGeom prst="rect">
            <a:avLst/>
          </a:prstGeom>
        </p:spPr>
      </p:pic>
      <p:pic>
        <p:nvPicPr>
          <p:cNvPr id="17" name="Picture 16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226336C8-3EFE-0C2A-3143-F0FC5605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926" y="1030539"/>
            <a:ext cx="1553643" cy="3086100"/>
          </a:xfrm>
          <a:prstGeom prst="rect">
            <a:avLst/>
          </a:prstGeom>
        </p:spPr>
      </p:pic>
      <p:pic>
        <p:nvPicPr>
          <p:cNvPr id="18" name="Picture 17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03A95C1F-C9D4-70C2-4B4A-4F785FD09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11" y="1032867"/>
            <a:ext cx="155364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C4ED9DB5-E54A-8309-B580-FBAE44F3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84C91E64-9AB6-6366-7203-BC5532C14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D90C17B3-2650-CE01-03B8-234DC9C6DC85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511E81E2-FBD9-A85E-7BA0-347F17CB7AA8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ED245E17-894F-AD57-625B-46837EDB9A46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B9FD4A5F-790E-44CF-3082-96D363FE3BF2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D167865C-6E46-A428-FF86-BFE3586E7934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B74BC7DA-3BBF-7201-F838-4E6A54AE4B96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60886E10-FFEF-7609-60B2-A1E5D02D96BE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108462DA-A248-0571-DD44-0574A18C8983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5F4C2560-C405-0744-43A1-CDB4F8F7A874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797E341A-FFC7-8A33-29E7-C4FAE147B3D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BF685C0A-99F4-7CFD-8346-6847A9D1C55E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39AA49F2-99DD-35CA-34A1-E78E960958C5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F5EC50-9B91-F35A-5955-E6E0CBFD1AFB}"/>
              </a:ext>
            </a:extLst>
          </p:cNvPr>
          <p:cNvGrpSpPr/>
          <p:nvPr/>
        </p:nvGrpSpPr>
        <p:grpSpPr>
          <a:xfrm>
            <a:off x="2156663" y="2050023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7D460127-1B5B-A1B2-2B63-556A7EB60750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C4774942-0539-022C-5902-5F636F50E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862EC2-E78A-4466-496E-9F46FC21DB40}"/>
              </a:ext>
            </a:extLst>
          </p:cNvPr>
          <p:cNvGrpSpPr/>
          <p:nvPr/>
        </p:nvGrpSpPr>
        <p:grpSpPr>
          <a:xfrm>
            <a:off x="3932192" y="2067701"/>
            <a:ext cx="1274251" cy="1316453"/>
            <a:chOff x="1368592" y="1333358"/>
            <a:chExt cx="1828800" cy="1828800"/>
          </a:xfrm>
        </p:grpSpPr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E14FBFB5-8E7B-C458-F137-BD37CC828BAF}"/>
                </a:ext>
              </a:extLst>
            </p:cNvPr>
            <p:cNvSpPr/>
            <p:nvPr/>
          </p:nvSpPr>
          <p:spPr>
            <a:xfrm>
              <a:off x="1368592" y="1333358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Everything about TensorFlow Lite and start deploying your machine ...">
              <a:extLst>
                <a:ext uri="{FF2B5EF4-FFF2-40B4-BE49-F238E27FC236}">
                  <a16:creationId xmlns:a16="http://schemas.microsoft.com/office/drawing/2014/main" id="{7F7A8A97-222B-3782-EE3D-95196036EC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" t="28665" r="80162" b="28328"/>
            <a:stretch/>
          </p:blipFill>
          <p:spPr bwMode="auto">
            <a:xfrm>
              <a:off x="1715179" y="1589167"/>
              <a:ext cx="1135626" cy="131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2673FC-487A-E521-6E9B-FEF11BA6053F}"/>
              </a:ext>
            </a:extLst>
          </p:cNvPr>
          <p:cNvSpPr txBox="1"/>
          <p:nvPr/>
        </p:nvSpPr>
        <p:spPr>
          <a:xfrm>
            <a:off x="3896841" y="3570551"/>
            <a:ext cx="135535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/>
                <a:cs typeface="Teko"/>
              </a:rPr>
              <a:t>TensorFlow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725A6-5CC8-AD27-22A2-EC2962F37DB2}"/>
              </a:ext>
            </a:extLst>
          </p:cNvPr>
          <p:cNvSpPr txBox="1"/>
          <p:nvPr/>
        </p:nvSpPr>
        <p:spPr>
          <a:xfrm>
            <a:off x="2250320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BAEC65-C78D-CF48-FED2-84E6FB86CE2D}"/>
              </a:ext>
            </a:extLst>
          </p:cNvPr>
          <p:cNvSpPr txBox="1"/>
          <p:nvPr/>
        </p:nvSpPr>
        <p:spPr>
          <a:xfrm>
            <a:off x="5637656" y="3541859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OpenCV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715074-A68C-AB09-C7E1-3E6590E257F0}"/>
              </a:ext>
            </a:extLst>
          </p:cNvPr>
          <p:cNvGrpSpPr/>
          <p:nvPr/>
        </p:nvGrpSpPr>
        <p:grpSpPr>
          <a:xfrm>
            <a:off x="5634872" y="2067699"/>
            <a:ext cx="1274251" cy="1316453"/>
            <a:chOff x="5575955" y="2050024"/>
            <a:chExt cx="1274251" cy="1316453"/>
          </a:xfrm>
        </p:grpSpPr>
        <p:sp>
          <p:nvSpPr>
            <p:cNvPr id="19" name="Oval 20">
              <a:extLst>
                <a:ext uri="{FF2B5EF4-FFF2-40B4-BE49-F238E27FC236}">
                  <a16:creationId xmlns:a16="http://schemas.microsoft.com/office/drawing/2014/main" id="{4837AB19-BD14-EEEA-1ADF-2B88D3D53EDE}"/>
                </a:ext>
              </a:extLst>
            </p:cNvPr>
            <p:cNvSpPr/>
            <p:nvPr/>
          </p:nvSpPr>
          <p:spPr>
            <a:xfrm>
              <a:off x="5575955" y="2050024"/>
              <a:ext cx="1274251" cy="131645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 descr="A logo with a red green and blue circle&#10;&#10;Description automatically generated">
              <a:extLst>
                <a:ext uri="{FF2B5EF4-FFF2-40B4-BE49-F238E27FC236}">
                  <a16:creationId xmlns:a16="http://schemas.microsoft.com/office/drawing/2014/main" id="{2B8481B2-B3B2-3EB4-0DEA-10C07FAA3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1" t="8747" r="17657" b="31139"/>
            <a:stretch/>
          </p:blipFill>
          <p:spPr bwMode="auto">
            <a:xfrm>
              <a:off x="5766713" y="2234888"/>
              <a:ext cx="927499" cy="89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7FBD37C-BF60-4C2A-8498-8B23099ECFF4}"/>
              </a:ext>
            </a:extLst>
          </p:cNvPr>
          <p:cNvSpPr/>
          <p:nvPr/>
        </p:nvSpPr>
        <p:spPr>
          <a:xfrm>
            <a:off x="286784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973196D-2C72-2630-12A1-67989D622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3A15D-D2F0-430A-9939-ACACDC4E9BAF}" type="datetime1">
              <a:rPr lang="en-US" smtClean="0"/>
              <a:t>9/9/2024</a:t>
            </a:fld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28DFE2D-ACAF-DF99-EFD9-BAAAFA4594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0A31A9-1DC6-ED14-3EB8-F5791F22558B}"/>
              </a:ext>
            </a:extLst>
          </p:cNvPr>
          <p:cNvGrpSpPr/>
          <p:nvPr/>
        </p:nvGrpSpPr>
        <p:grpSpPr>
          <a:xfrm>
            <a:off x="567612" y="2044134"/>
            <a:ext cx="1274250" cy="1316453"/>
            <a:chOff x="690167" y="202653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DAC02A80-B2D3-1BB6-B529-8608951FF0AF}"/>
                </a:ext>
              </a:extLst>
            </p:cNvPr>
            <p:cNvSpPr/>
            <p:nvPr/>
          </p:nvSpPr>
          <p:spPr>
            <a:xfrm>
              <a:off x="690167" y="2026532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544F82-A080-A3EE-BF1C-3A80F0603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7524" b="-11287"/>
            <a:stretch/>
          </p:blipFill>
          <p:spPr>
            <a:xfrm>
              <a:off x="1106128" y="2434914"/>
              <a:ext cx="1106603" cy="1071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49CC18-49DE-C444-D709-661D4073B901}"/>
              </a:ext>
            </a:extLst>
          </p:cNvPr>
          <p:cNvGrpSpPr/>
          <p:nvPr/>
        </p:nvGrpSpPr>
        <p:grpSpPr>
          <a:xfrm>
            <a:off x="7277747" y="2067699"/>
            <a:ext cx="1274251" cy="1316453"/>
            <a:chOff x="6716113" y="1974921"/>
            <a:chExt cx="1828800" cy="1828800"/>
          </a:xfrm>
        </p:grpSpPr>
        <p:sp>
          <p:nvSpPr>
            <p:cNvPr id="29" name="Oval 20">
              <a:extLst>
                <a:ext uri="{FF2B5EF4-FFF2-40B4-BE49-F238E27FC236}">
                  <a16:creationId xmlns:a16="http://schemas.microsoft.com/office/drawing/2014/main" id="{255D36C1-2551-C52C-32C3-CFC5EB1C9FC5}"/>
                </a:ext>
              </a:extLst>
            </p:cNvPr>
            <p:cNvSpPr/>
            <p:nvPr/>
          </p:nvSpPr>
          <p:spPr>
            <a:xfrm>
              <a:off x="6716113" y="1974921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302B807-DF8A-776B-7A80-322486BE1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4605" b="8682"/>
            <a:stretch/>
          </p:blipFill>
          <p:spPr>
            <a:xfrm>
              <a:off x="7296949" y="2357927"/>
              <a:ext cx="947505" cy="95740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F151FC-A6D8-307C-16B9-3B7C1F613A66}"/>
              </a:ext>
            </a:extLst>
          </p:cNvPr>
          <p:cNvSpPr txBox="1"/>
          <p:nvPr/>
        </p:nvSpPr>
        <p:spPr>
          <a:xfrm>
            <a:off x="630053" y="3546984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>
                <a:solidFill>
                  <a:srgbClr val="002060"/>
                </a:solidFill>
                <a:latin typeface="Teko" panose="020B0604020202020204" charset="0"/>
                <a:cs typeface="Teko" panose="020B0604020202020204" charset="0"/>
              </a:rPr>
              <a:t>F</a:t>
            </a: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lutter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C06D2E-D514-7F0B-A6E7-3FABF8D52131}"/>
              </a:ext>
            </a:extLst>
          </p:cNvPr>
          <p:cNvSpPr txBox="1"/>
          <p:nvPr/>
        </p:nvSpPr>
        <p:spPr>
          <a:xfrm>
            <a:off x="7352614" y="3541092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Firebase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498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788002" y="680210"/>
            <a:ext cx="21553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/>
              <a:t>DATASETS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BA0583E-777B-ABEC-38B1-E94BCBEE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387" y="678141"/>
            <a:ext cx="2799118" cy="334533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D3FFBE1-DEC6-11D9-1CCC-92B27297F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207" y="1041956"/>
            <a:ext cx="2701068" cy="261476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D51B28D-700E-8C18-ACDE-21B91F013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6" y="1621926"/>
            <a:ext cx="2928202" cy="14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2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 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Ilukpitiya 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654405" y="561457"/>
            <a:ext cx="4723341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CNN Image classifier - Identify Body Type</a:t>
            </a:r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67E8E06-1AA3-9ED7-C70B-2E648719A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" y="1038642"/>
            <a:ext cx="4572000" cy="3175213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7CBC6A-915A-3930-EA14-C7AB81B1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994" y="1036254"/>
            <a:ext cx="4297500" cy="31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1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029D-356B-F3FB-9A05-F96CD196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492" y="560192"/>
            <a:ext cx="1579246" cy="572700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EBFE73-E51D-BA52-ACCE-C14DC9B32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D05E-6D30-4A0E-AC64-3501E3E535B5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E44D6-383A-B425-9886-E5C226A38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 descr="A logo for a fitness company&#10;&#10;Description automatically generated">
            <a:extLst>
              <a:ext uri="{FF2B5EF4-FFF2-40B4-BE49-F238E27FC236}">
                <a16:creationId xmlns:a16="http://schemas.microsoft.com/office/drawing/2014/main" id="{BDA1E53D-EC5C-643D-7F9C-50A7B981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456" y="1468694"/>
            <a:ext cx="2466767" cy="23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95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 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788002" y="665366"/>
            <a:ext cx="2125614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Test &amp; Outputs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92707D7-E5F6-07FA-C0A0-2D56AD19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857" y="1242176"/>
            <a:ext cx="6899243" cy="2664281"/>
          </a:xfrm>
          <a:prstGeom prst="rect">
            <a:avLst/>
          </a:prstGeom>
        </p:spPr>
      </p:pic>
      <p:pic>
        <p:nvPicPr>
          <p:cNvPr id="10" name="Picture 9" descr="A person standing in a gym&#10;&#10;Description automatically generated">
            <a:extLst>
              <a:ext uri="{FF2B5EF4-FFF2-40B4-BE49-F238E27FC236}">
                <a16:creationId xmlns:a16="http://schemas.microsoft.com/office/drawing/2014/main" id="{7FB51914-B66A-BF57-E048-5C4D360E2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07" y="1243749"/>
            <a:ext cx="1505959" cy="266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97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 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485876" y="629007"/>
            <a:ext cx="2712703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Frontend Implementation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A68ECF-7F45-E10A-A6F2-E51BE856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2" y="1127772"/>
            <a:ext cx="3101872" cy="1779395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4AF977-8D04-5BC7-842F-E07A6C3CF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43" y="2991875"/>
            <a:ext cx="3101872" cy="1678449"/>
          </a:xfrm>
          <a:prstGeom prst="rect">
            <a:avLst/>
          </a:prstGeom>
        </p:spPr>
      </p:pic>
      <p:pic>
        <p:nvPicPr>
          <p:cNvPr id="8" name="Picture 7" descr="A screenshot of a person standing in front of a white wall&#10;&#10;Description automatically generated">
            <a:extLst>
              <a:ext uri="{FF2B5EF4-FFF2-40B4-BE49-F238E27FC236}">
                <a16:creationId xmlns:a16="http://schemas.microsoft.com/office/drawing/2014/main" id="{F18C7EE7-140B-7139-46D7-EB0314760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878" y="814599"/>
            <a:ext cx="1798233" cy="3959524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D19A6E8F-4FC6-2108-1E34-F4A009D67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546" y="823537"/>
            <a:ext cx="1776667" cy="39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64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 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485876" y="629007"/>
            <a:ext cx="2712703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Frontend Implementation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4AE654D7-37AE-F1BE-E369-6F481F36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107" y="671016"/>
            <a:ext cx="1841365" cy="3959524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65BF9ED5-AF34-8387-243E-5C1DBC0B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06" y="1251681"/>
            <a:ext cx="5650301" cy="317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3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633E-87C8-720B-F388-54657804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D32D-4B27-6CFF-57C0-76EED7463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EE312-A0F5-905A-65DB-2B119060B9A5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 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9" name="Google Shape;507;p39">
            <a:extLst>
              <a:ext uri="{FF2B5EF4-FFF2-40B4-BE49-F238E27FC236}">
                <a16:creationId xmlns:a16="http://schemas.microsoft.com/office/drawing/2014/main" id="{2A41E878-3566-F85A-3C6C-6F0D3636DE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782" y="-810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Overall Progress</a:t>
            </a:r>
            <a:endParaRPr lang="en-US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2ECCF7ED-08F4-79A8-CE8A-315640E93C9B}"/>
              </a:ext>
            </a:extLst>
          </p:cNvPr>
          <p:cNvGrpSpPr/>
          <p:nvPr/>
        </p:nvGrpSpPr>
        <p:grpSpPr>
          <a:xfrm>
            <a:off x="5153443" y="2118715"/>
            <a:ext cx="1543050" cy="843855"/>
            <a:chOff x="0" y="-38100"/>
            <a:chExt cx="812800" cy="4445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AC072229-7500-2D94-4B02-5B26611AFFE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356227"/>
                  </a:lnTo>
                  <a:cubicBezTo>
                    <a:pt x="812800" y="369534"/>
                    <a:pt x="807514" y="382295"/>
                    <a:pt x="798105" y="391705"/>
                  </a:cubicBezTo>
                  <a:cubicBezTo>
                    <a:pt x="788695" y="401114"/>
                    <a:pt x="775934" y="406400"/>
                    <a:pt x="762627" y="406400"/>
                  </a:cubicBezTo>
                  <a:lnTo>
                    <a:pt x="50173" y="406400"/>
                  </a:lnTo>
                  <a:cubicBezTo>
                    <a:pt x="36866" y="406400"/>
                    <a:pt x="24105" y="401114"/>
                    <a:pt x="14695" y="391705"/>
                  </a:cubicBezTo>
                  <a:cubicBezTo>
                    <a:pt x="5286" y="382295"/>
                    <a:pt x="0" y="369534"/>
                    <a:pt x="0" y="35622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266825-0F50-E08D-A16A-FFCCEA654EE4}"/>
                </a:ext>
              </a:extLst>
            </p:cNvPr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610"/>
                </a:lnSpc>
                <a:buClrTx/>
                <a:defRPr/>
              </a:pPr>
              <a:r>
                <a:rPr lang="en-US">
                  <a:solidFill>
                    <a:srgbClr val="F8F8F8"/>
                  </a:solidFill>
                  <a:latin typeface="Be Vietnam"/>
                  <a:ea typeface="Be Vietnam"/>
                  <a:cs typeface="Be Vietnam"/>
                  <a:sym typeface="Be Vietnam"/>
                </a:rPr>
                <a:t>OVERALL PROGRESS</a:t>
              </a:r>
              <a:endParaRPr lang="en-US" kern="1200">
                <a:solidFill>
                  <a:srgbClr val="F8F8F8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sp>
        <p:nvSpPr>
          <p:cNvPr id="11" name="AutoShape 6">
            <a:extLst>
              <a:ext uri="{FF2B5EF4-FFF2-40B4-BE49-F238E27FC236}">
                <a16:creationId xmlns:a16="http://schemas.microsoft.com/office/drawing/2014/main" id="{EFCBFED3-F20A-426E-1A81-4C2A02F2EC7D}"/>
              </a:ext>
            </a:extLst>
          </p:cNvPr>
          <p:cNvSpPr/>
          <p:nvPr/>
        </p:nvSpPr>
        <p:spPr>
          <a:xfrm>
            <a:off x="6696493" y="2572045"/>
            <a:ext cx="685382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4D9F7118-5263-E6C7-33C9-E49A073A0AF1}"/>
              </a:ext>
            </a:extLst>
          </p:cNvPr>
          <p:cNvSpPr/>
          <p:nvPr/>
        </p:nvSpPr>
        <p:spPr>
          <a:xfrm>
            <a:off x="6645082" y="2080276"/>
            <a:ext cx="679860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61235E75-7584-358B-730D-FB07C1176FC3}"/>
              </a:ext>
            </a:extLst>
          </p:cNvPr>
          <p:cNvSpPr/>
          <p:nvPr/>
        </p:nvSpPr>
        <p:spPr>
          <a:xfrm>
            <a:off x="5089762" y="3120787"/>
            <a:ext cx="480730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AutoShape 9">
            <a:extLst>
              <a:ext uri="{FF2B5EF4-FFF2-40B4-BE49-F238E27FC236}">
                <a16:creationId xmlns:a16="http://schemas.microsoft.com/office/drawing/2014/main" id="{9416ED46-0D62-646F-2BC9-06EDEA6281E0}"/>
              </a:ext>
            </a:extLst>
          </p:cNvPr>
          <p:cNvSpPr/>
          <p:nvPr/>
        </p:nvSpPr>
        <p:spPr>
          <a:xfrm>
            <a:off x="4571018" y="2595967"/>
            <a:ext cx="583408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8B84DCEF-7807-0035-BE44-5CC6AE3B76F7}"/>
              </a:ext>
            </a:extLst>
          </p:cNvPr>
          <p:cNvGrpSpPr/>
          <p:nvPr/>
        </p:nvGrpSpPr>
        <p:grpSpPr>
          <a:xfrm>
            <a:off x="3324225" y="2337041"/>
            <a:ext cx="1247775" cy="520973"/>
            <a:chOff x="0" y="-28575"/>
            <a:chExt cx="657264" cy="274422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EFA13CA-9451-FDFC-56CC-6E2BA7040098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007E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EC402480-1C5A-89D8-E2DE-8B438B0D5E35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  <a:solidFill>
              <a:srgbClr val="00B050"/>
            </a:solidFill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Capture Videos and Obtain real-time Predictions</a:t>
              </a:r>
              <a:endParaRPr lang="en-US" sz="75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5" name="Group 13">
            <a:extLst>
              <a:ext uri="{FF2B5EF4-FFF2-40B4-BE49-F238E27FC236}">
                <a16:creationId xmlns:a16="http://schemas.microsoft.com/office/drawing/2014/main" id="{5DAFC772-8C62-0DB1-7D03-DAB67ED1329C}"/>
              </a:ext>
            </a:extLst>
          </p:cNvPr>
          <p:cNvGrpSpPr/>
          <p:nvPr/>
        </p:nvGrpSpPr>
        <p:grpSpPr>
          <a:xfrm>
            <a:off x="6669487" y="1421012"/>
            <a:ext cx="1247775" cy="520973"/>
            <a:chOff x="0" y="-28575"/>
            <a:chExt cx="657264" cy="274422"/>
          </a:xfrm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0FF15FF2-98AE-6CC2-E4C8-612B9A8F4336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0E3639A1-AEB4-A4C1-1D26-9D8908ED6653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Fine Tuning the Model &amp; Algorithm</a:t>
              </a:r>
              <a:endParaRPr lang="en-US" sz="75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9" name="Group 16">
            <a:extLst>
              <a:ext uri="{FF2B5EF4-FFF2-40B4-BE49-F238E27FC236}">
                <a16:creationId xmlns:a16="http://schemas.microsoft.com/office/drawing/2014/main" id="{507A5F4C-B080-D56B-810F-30E809B1E0DA}"/>
              </a:ext>
            </a:extLst>
          </p:cNvPr>
          <p:cNvGrpSpPr/>
          <p:nvPr/>
        </p:nvGrpSpPr>
        <p:grpSpPr>
          <a:xfrm>
            <a:off x="4529568" y="3234282"/>
            <a:ext cx="1247775" cy="520973"/>
            <a:chOff x="0" y="-28575"/>
            <a:chExt cx="657264" cy="274422"/>
          </a:xfrm>
        </p:grpSpPr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7BD3E00-E70B-655A-14C5-48148D5B8AAB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0A7D3392-B4BC-AC05-9A99-4CE414ED23B7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User</a:t>
              </a:r>
              <a:r>
                <a:rPr lang="en-US" sz="750"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Interface</a:t>
              </a:r>
              <a:r>
                <a:rPr lang="en-US" sz="750"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Design</a:t>
              </a:r>
              <a:endParaRPr lang="en-US" sz="750" kern="120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3" name="Group 19">
            <a:extLst>
              <a:ext uri="{FF2B5EF4-FFF2-40B4-BE49-F238E27FC236}">
                <a16:creationId xmlns:a16="http://schemas.microsoft.com/office/drawing/2014/main" id="{0377997D-7AD1-D3DC-AA30-A7CF45638FBA}"/>
              </a:ext>
            </a:extLst>
          </p:cNvPr>
          <p:cNvGrpSpPr/>
          <p:nvPr/>
        </p:nvGrpSpPr>
        <p:grpSpPr>
          <a:xfrm>
            <a:off x="7381875" y="2289197"/>
            <a:ext cx="1247775" cy="520973"/>
            <a:chOff x="0" y="-28575"/>
            <a:chExt cx="657264" cy="274422"/>
          </a:xfrm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63A9FB0-45E8-526C-FC03-2BCB4461C54D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21">
              <a:extLst>
                <a:ext uri="{FF2B5EF4-FFF2-40B4-BE49-F238E27FC236}">
                  <a16:creationId xmlns:a16="http://schemas.microsoft.com/office/drawing/2014/main" id="{9A03993E-4EFD-2B3C-F610-3960B0866560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Author a research paper and submit</a:t>
              </a:r>
            </a:p>
          </p:txBody>
        </p:sp>
      </p:grpSp>
      <p:grpSp>
        <p:nvGrpSpPr>
          <p:cNvPr id="37" name="Group 22">
            <a:extLst>
              <a:ext uri="{FF2B5EF4-FFF2-40B4-BE49-F238E27FC236}">
                <a16:creationId xmlns:a16="http://schemas.microsoft.com/office/drawing/2014/main" id="{8651D8CD-6F8A-1CFF-7B34-1DB889F371B1}"/>
              </a:ext>
            </a:extLst>
          </p:cNvPr>
          <p:cNvGrpSpPr/>
          <p:nvPr/>
        </p:nvGrpSpPr>
        <p:grpSpPr>
          <a:xfrm>
            <a:off x="5421712" y="605384"/>
            <a:ext cx="1247775" cy="520973"/>
            <a:chOff x="0" y="-28575"/>
            <a:chExt cx="657264" cy="274422"/>
          </a:xfrm>
        </p:grpSpPr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5EE0E061-D9F7-9A8E-4588-E24A95D7956B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TextBox 24">
              <a:extLst>
                <a:ext uri="{FF2B5EF4-FFF2-40B4-BE49-F238E27FC236}">
                  <a16:creationId xmlns:a16="http://schemas.microsoft.com/office/drawing/2014/main" id="{6FE6A797-894D-6FFA-A695-33A599D95668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Research &amp; Data Collection</a:t>
              </a:r>
              <a:endParaRPr lang="en-US" sz="75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39" name="AutoShape 25">
            <a:extLst>
              <a:ext uri="{FF2B5EF4-FFF2-40B4-BE49-F238E27FC236}">
                <a16:creationId xmlns:a16="http://schemas.microsoft.com/office/drawing/2014/main" id="{405FC770-7BB3-DFB6-7A64-C4CEE27E2531}"/>
              </a:ext>
            </a:extLst>
          </p:cNvPr>
          <p:cNvSpPr/>
          <p:nvPr/>
        </p:nvSpPr>
        <p:spPr>
          <a:xfrm>
            <a:off x="6554738" y="1179365"/>
            <a:ext cx="853387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26">
            <a:extLst>
              <a:ext uri="{FF2B5EF4-FFF2-40B4-BE49-F238E27FC236}">
                <a16:creationId xmlns:a16="http://schemas.microsoft.com/office/drawing/2014/main" id="{2E8C49CF-8799-ECE6-CC27-6FBA42D2CD5E}"/>
              </a:ext>
            </a:extLst>
          </p:cNvPr>
          <p:cNvGrpSpPr/>
          <p:nvPr/>
        </p:nvGrpSpPr>
        <p:grpSpPr>
          <a:xfrm>
            <a:off x="7381875" y="600621"/>
            <a:ext cx="1247775" cy="520973"/>
            <a:chOff x="0" y="-28575"/>
            <a:chExt cx="657264" cy="274422"/>
          </a:xfrm>
        </p:grpSpPr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BE3B55A9-4BF7-950B-2453-F3246F1ACA8B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48FED395-3F69-9189-3B7F-36837DADDA27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Preprocessing &amp; Preparing</a:t>
              </a:r>
              <a:endParaRPr lang="en-US" sz="75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45" name="AutoShape 29">
            <a:extLst>
              <a:ext uri="{FF2B5EF4-FFF2-40B4-BE49-F238E27FC236}">
                <a16:creationId xmlns:a16="http://schemas.microsoft.com/office/drawing/2014/main" id="{780F4066-A27C-5FFB-37D1-23FEE8B94F0E}"/>
              </a:ext>
            </a:extLst>
          </p:cNvPr>
          <p:cNvSpPr/>
          <p:nvPr/>
        </p:nvSpPr>
        <p:spPr>
          <a:xfrm>
            <a:off x="7251895" y="1293665"/>
            <a:ext cx="795347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AutoShape 30">
            <a:extLst>
              <a:ext uri="{FF2B5EF4-FFF2-40B4-BE49-F238E27FC236}">
                <a16:creationId xmlns:a16="http://schemas.microsoft.com/office/drawing/2014/main" id="{7ACA9442-B8F4-365A-52CF-959EFE6DD40F}"/>
              </a:ext>
            </a:extLst>
          </p:cNvPr>
          <p:cNvSpPr/>
          <p:nvPr/>
        </p:nvSpPr>
        <p:spPr>
          <a:xfrm>
            <a:off x="4880114" y="1178043"/>
            <a:ext cx="696678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9" name="AutoShape 31">
            <a:extLst>
              <a:ext uri="{FF2B5EF4-FFF2-40B4-BE49-F238E27FC236}">
                <a16:creationId xmlns:a16="http://schemas.microsoft.com/office/drawing/2014/main" id="{5B5FCDF4-C4A8-7DF1-1C4E-11FA8C41DF79}"/>
              </a:ext>
            </a:extLst>
          </p:cNvPr>
          <p:cNvSpPr/>
          <p:nvPr/>
        </p:nvSpPr>
        <p:spPr>
          <a:xfrm>
            <a:off x="4571949" y="894847"/>
            <a:ext cx="849763" cy="7672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32">
            <a:extLst>
              <a:ext uri="{FF2B5EF4-FFF2-40B4-BE49-F238E27FC236}">
                <a16:creationId xmlns:a16="http://schemas.microsoft.com/office/drawing/2014/main" id="{811FCAE1-5CD1-29D1-99B4-885BC254F7B4}"/>
              </a:ext>
            </a:extLst>
          </p:cNvPr>
          <p:cNvGrpSpPr/>
          <p:nvPr/>
        </p:nvGrpSpPr>
        <p:grpSpPr>
          <a:xfrm>
            <a:off x="4173937" y="1287627"/>
            <a:ext cx="1247775" cy="710955"/>
            <a:chOff x="0" y="-28575"/>
            <a:chExt cx="491694" cy="285711"/>
          </a:xfrm>
        </p:grpSpPr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E1FBEA1C-6AD0-F952-FE19-CE03F6953FDB}"/>
                </a:ext>
              </a:extLst>
            </p:cNvPr>
            <p:cNvSpPr/>
            <p:nvPr/>
          </p:nvSpPr>
          <p:spPr>
            <a:xfrm>
              <a:off x="0" y="0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00B05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Box 34">
              <a:extLst>
                <a:ext uri="{FF2B5EF4-FFF2-40B4-BE49-F238E27FC236}">
                  <a16:creationId xmlns:a16="http://schemas.microsoft.com/office/drawing/2014/main" id="{8666134D-C6C8-0903-B6F3-2CDF51558220}"/>
                </a:ext>
              </a:extLst>
            </p:cNvPr>
            <p:cNvSpPr txBox="1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defRPr/>
              </a:pPr>
              <a:r>
                <a:rPr lang="en-US" sz="750">
                  <a:solidFill>
                    <a:schemeClr val="bg1"/>
                  </a:solidFill>
                  <a:latin typeface="IBM Plex Sans"/>
                  <a:sym typeface="IBM Plex Sans"/>
                </a:rPr>
                <a:t>CNN model &amp; Random Forest Regressor model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35">
            <a:extLst>
              <a:ext uri="{FF2B5EF4-FFF2-40B4-BE49-F238E27FC236}">
                <a16:creationId xmlns:a16="http://schemas.microsoft.com/office/drawing/2014/main" id="{76D25641-9B21-695D-272D-A48D3E5ECF73}"/>
              </a:ext>
            </a:extLst>
          </p:cNvPr>
          <p:cNvGrpSpPr/>
          <p:nvPr/>
        </p:nvGrpSpPr>
        <p:grpSpPr>
          <a:xfrm>
            <a:off x="3638550" y="607897"/>
            <a:ext cx="933450" cy="542404"/>
            <a:chOff x="0" y="-28575"/>
            <a:chExt cx="491694" cy="285711"/>
          </a:xfrm>
        </p:grpSpPr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BCDC5EDC-9D55-BC46-A13B-2D367DBE5778}"/>
                </a:ext>
              </a:extLst>
            </p:cNvPr>
            <p:cNvSpPr/>
            <p:nvPr/>
          </p:nvSpPr>
          <p:spPr>
            <a:xfrm>
              <a:off x="0" y="0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00B05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37">
              <a:extLst>
                <a:ext uri="{FF2B5EF4-FFF2-40B4-BE49-F238E27FC236}">
                  <a16:creationId xmlns:a16="http://schemas.microsoft.com/office/drawing/2014/main" id="{D637307A-991E-CFEC-C533-63BC4239235A}"/>
                </a:ext>
              </a:extLst>
            </p:cNvPr>
            <p:cNvSpPr txBox="1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Problem</a:t>
              </a:r>
              <a:r>
                <a:rPr lang="en-US" sz="75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Identification</a:t>
              </a:r>
              <a:endParaRPr lang="en-US" sz="750" kern="120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61" name="Group 38">
            <a:extLst>
              <a:ext uri="{FF2B5EF4-FFF2-40B4-BE49-F238E27FC236}">
                <a16:creationId xmlns:a16="http://schemas.microsoft.com/office/drawing/2014/main" id="{814324F5-44AE-CF8C-2D43-85C7375F99CF}"/>
              </a:ext>
            </a:extLst>
          </p:cNvPr>
          <p:cNvGrpSpPr/>
          <p:nvPr/>
        </p:nvGrpSpPr>
        <p:grpSpPr>
          <a:xfrm>
            <a:off x="3600333" y="4118892"/>
            <a:ext cx="1247775" cy="520973"/>
            <a:chOff x="0" y="-28575"/>
            <a:chExt cx="657264" cy="274422"/>
          </a:xfrm>
        </p:grpSpPr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77CA6796-8A53-9BE2-D316-F25EA7895F7E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TextBox 40">
              <a:extLst>
                <a:ext uri="{FF2B5EF4-FFF2-40B4-BE49-F238E27FC236}">
                  <a16:creationId xmlns:a16="http://schemas.microsoft.com/office/drawing/2014/main" id="{92920EBF-6075-80CE-A298-D1A7DC99B5F9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latin typeface="IBM Plex Sans"/>
                  <a:ea typeface="IBM Plex Sans"/>
                  <a:cs typeface="IBM Plex Sans"/>
                  <a:sym typeface="IBM Plex Sans"/>
                </a:rPr>
                <a:t>Integration</a:t>
              </a:r>
              <a:endParaRPr lang="en-US" sz="750" kern="12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63" name="AutoShape 41">
            <a:extLst>
              <a:ext uri="{FF2B5EF4-FFF2-40B4-BE49-F238E27FC236}">
                <a16:creationId xmlns:a16="http://schemas.microsoft.com/office/drawing/2014/main" id="{C246E0CA-D194-AC69-D293-E9CD1240AB80}"/>
              </a:ext>
            </a:extLst>
          </p:cNvPr>
          <p:cNvSpPr/>
          <p:nvPr/>
        </p:nvSpPr>
        <p:spPr>
          <a:xfrm>
            <a:off x="4429874" y="3954077"/>
            <a:ext cx="780862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67" name="Group 42">
            <a:extLst>
              <a:ext uri="{FF2B5EF4-FFF2-40B4-BE49-F238E27FC236}">
                <a16:creationId xmlns:a16="http://schemas.microsoft.com/office/drawing/2014/main" id="{40513A92-28D1-7BAD-9A66-A38F6548437E}"/>
              </a:ext>
            </a:extLst>
          </p:cNvPr>
          <p:cNvGrpSpPr/>
          <p:nvPr/>
        </p:nvGrpSpPr>
        <p:grpSpPr>
          <a:xfrm>
            <a:off x="5777343" y="3936748"/>
            <a:ext cx="1247775" cy="520973"/>
            <a:chOff x="0" y="-28575"/>
            <a:chExt cx="657264" cy="274422"/>
          </a:xfrm>
        </p:grpSpPr>
        <p:sp>
          <p:nvSpPr>
            <p:cNvPr id="65" name="Freeform 43">
              <a:extLst>
                <a:ext uri="{FF2B5EF4-FFF2-40B4-BE49-F238E27FC236}">
                  <a16:creationId xmlns:a16="http://schemas.microsoft.com/office/drawing/2014/main" id="{9FC2A948-B020-82F2-9320-ED8DD98F9375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399A2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TextBox 44">
              <a:extLst>
                <a:ext uri="{FF2B5EF4-FFF2-40B4-BE49-F238E27FC236}">
                  <a16:creationId xmlns:a16="http://schemas.microsoft.com/office/drawing/2014/main" id="{D2BBF664-EBC1-F5DC-0429-E596DD50E603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chemeClr val="bg1">
                      <a:lumMod val="10000"/>
                    </a:schemeClr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Deployment &amp; Evaluation</a:t>
              </a:r>
              <a:endParaRPr lang="en-US" sz="750" kern="1200">
                <a:solidFill>
                  <a:schemeClr val="bg1">
                    <a:lumMod val="1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69" name="AutoShape 45">
            <a:extLst>
              <a:ext uri="{FF2B5EF4-FFF2-40B4-BE49-F238E27FC236}">
                <a16:creationId xmlns:a16="http://schemas.microsoft.com/office/drawing/2014/main" id="{4BAD5EBB-F397-9303-BD5A-EEE104EA0294}"/>
              </a:ext>
            </a:extLst>
          </p:cNvPr>
          <p:cNvSpPr/>
          <p:nvPr/>
        </p:nvSpPr>
        <p:spPr>
          <a:xfrm>
            <a:off x="5330126" y="3840377"/>
            <a:ext cx="828219" cy="18848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1" name="AutoShape 46">
            <a:extLst>
              <a:ext uri="{FF2B5EF4-FFF2-40B4-BE49-F238E27FC236}">
                <a16:creationId xmlns:a16="http://schemas.microsoft.com/office/drawing/2014/main" id="{BCF88D9A-1719-1863-3481-EB6A70CA42A3}"/>
              </a:ext>
            </a:extLst>
          </p:cNvPr>
          <p:cNvSpPr/>
          <p:nvPr/>
        </p:nvSpPr>
        <p:spPr>
          <a:xfrm>
            <a:off x="6939701" y="3966790"/>
            <a:ext cx="833637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3" name="AutoShape 47">
            <a:extLst>
              <a:ext uri="{FF2B5EF4-FFF2-40B4-BE49-F238E27FC236}">
                <a16:creationId xmlns:a16="http://schemas.microsoft.com/office/drawing/2014/main" id="{EDCF7933-8BBD-F189-83E1-0A0E254347CE}"/>
              </a:ext>
            </a:extLst>
          </p:cNvPr>
          <p:cNvSpPr/>
          <p:nvPr/>
        </p:nvSpPr>
        <p:spPr>
          <a:xfrm>
            <a:off x="7020763" y="4279604"/>
            <a:ext cx="766800" cy="4763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77" name="Group 48">
            <a:extLst>
              <a:ext uri="{FF2B5EF4-FFF2-40B4-BE49-F238E27FC236}">
                <a16:creationId xmlns:a16="http://schemas.microsoft.com/office/drawing/2014/main" id="{9DD43C9A-7E10-98AB-40BC-05D0DC659450}"/>
              </a:ext>
            </a:extLst>
          </p:cNvPr>
          <p:cNvGrpSpPr/>
          <p:nvPr/>
        </p:nvGrpSpPr>
        <p:grpSpPr>
          <a:xfrm>
            <a:off x="7801813" y="3110711"/>
            <a:ext cx="933450" cy="542404"/>
            <a:chOff x="0" y="-28575"/>
            <a:chExt cx="491694" cy="285711"/>
          </a:xfrm>
        </p:grpSpPr>
        <p:sp>
          <p:nvSpPr>
            <p:cNvPr id="75" name="Freeform 49">
              <a:extLst>
                <a:ext uri="{FF2B5EF4-FFF2-40B4-BE49-F238E27FC236}">
                  <a16:creationId xmlns:a16="http://schemas.microsoft.com/office/drawing/2014/main" id="{BB8FC462-C398-9A5F-9108-D106D099AD30}"/>
                </a:ext>
              </a:extLst>
            </p:cNvPr>
            <p:cNvSpPr/>
            <p:nvPr/>
          </p:nvSpPr>
          <p:spPr>
            <a:xfrm>
              <a:off x="0" y="0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FC00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TextBox 50">
              <a:extLst>
                <a:ext uri="{FF2B5EF4-FFF2-40B4-BE49-F238E27FC236}">
                  <a16:creationId xmlns:a16="http://schemas.microsoft.com/office/drawing/2014/main" id="{BED5A4DD-9241-9DED-90E6-2024F90ADB65}"/>
                </a:ext>
              </a:extLst>
            </p:cNvPr>
            <p:cNvSpPr txBox="1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Testing</a:t>
              </a:r>
              <a:endParaRPr lang="en-US" sz="750" kern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81" name="Group 51">
            <a:extLst>
              <a:ext uri="{FF2B5EF4-FFF2-40B4-BE49-F238E27FC236}">
                <a16:creationId xmlns:a16="http://schemas.microsoft.com/office/drawing/2014/main" id="{95C93E89-FDD8-9D9F-DC63-0861E5D05653}"/>
              </a:ext>
            </a:extLst>
          </p:cNvPr>
          <p:cNvGrpSpPr/>
          <p:nvPr/>
        </p:nvGrpSpPr>
        <p:grpSpPr>
          <a:xfrm>
            <a:off x="7801811" y="4108177"/>
            <a:ext cx="1058170" cy="542404"/>
            <a:chOff x="-1" y="-28575"/>
            <a:chExt cx="557390" cy="285711"/>
          </a:xfrm>
        </p:grpSpPr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D7381B42-7FE6-7A32-8CC7-342540BE7F88}"/>
                </a:ext>
              </a:extLst>
            </p:cNvPr>
            <p:cNvSpPr/>
            <p:nvPr/>
          </p:nvSpPr>
          <p:spPr>
            <a:xfrm>
              <a:off x="0" y="0"/>
              <a:ext cx="557389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399A2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TextBox 53">
              <a:extLst>
                <a:ext uri="{FF2B5EF4-FFF2-40B4-BE49-F238E27FC236}">
                  <a16:creationId xmlns:a16="http://schemas.microsoft.com/office/drawing/2014/main" id="{1344E9EC-D30B-4C20-7D35-915B092E3E48}"/>
                </a:ext>
              </a:extLst>
            </p:cNvPr>
            <p:cNvSpPr txBox="1"/>
            <p:nvPr/>
          </p:nvSpPr>
          <p:spPr>
            <a:xfrm>
              <a:off x="-1" y="-28575"/>
              <a:ext cx="557390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 kern="12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commercialization</a:t>
              </a:r>
            </a:p>
          </p:txBody>
        </p:sp>
      </p:grpSp>
      <p:grpSp>
        <p:nvGrpSpPr>
          <p:cNvPr id="85" name="Group 3">
            <a:extLst>
              <a:ext uri="{FF2B5EF4-FFF2-40B4-BE49-F238E27FC236}">
                <a16:creationId xmlns:a16="http://schemas.microsoft.com/office/drawing/2014/main" id="{CE9F78B3-3ED3-7320-83E5-FC46A0DD5BF7}"/>
              </a:ext>
            </a:extLst>
          </p:cNvPr>
          <p:cNvGrpSpPr/>
          <p:nvPr/>
        </p:nvGrpSpPr>
        <p:grpSpPr>
          <a:xfrm>
            <a:off x="481515" y="431193"/>
            <a:ext cx="399117" cy="399117"/>
            <a:chOff x="0" y="0"/>
            <a:chExt cx="812800" cy="812800"/>
          </a:xfrm>
        </p:grpSpPr>
        <p:sp>
          <p:nvSpPr>
            <p:cNvPr id="83" name="Freeform 4">
              <a:extLst>
                <a:ext uri="{FF2B5EF4-FFF2-40B4-BE49-F238E27FC236}">
                  <a16:creationId xmlns:a16="http://schemas.microsoft.com/office/drawing/2014/main" id="{D8E1A1D2-4FB6-B0EC-9651-98E22BBAC5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84" name="TextBox 5">
              <a:extLst>
                <a:ext uri="{FF2B5EF4-FFF2-40B4-BE49-F238E27FC236}">
                  <a16:creationId xmlns:a16="http://schemas.microsoft.com/office/drawing/2014/main" id="{B0E91313-F2A1-B9BF-2303-C387F4A4BC8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20"/>
                </a:lnSpc>
              </a:pPr>
              <a:endParaRPr lang="en-US" sz="1300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grpSp>
        <p:nvGrpSpPr>
          <p:cNvPr id="89" name="Group 3">
            <a:extLst>
              <a:ext uri="{FF2B5EF4-FFF2-40B4-BE49-F238E27FC236}">
                <a16:creationId xmlns:a16="http://schemas.microsoft.com/office/drawing/2014/main" id="{6D03221B-C688-3344-5B8B-6C6A1B4CB71B}"/>
              </a:ext>
            </a:extLst>
          </p:cNvPr>
          <p:cNvGrpSpPr/>
          <p:nvPr/>
        </p:nvGrpSpPr>
        <p:grpSpPr>
          <a:xfrm>
            <a:off x="484837" y="1168419"/>
            <a:ext cx="399117" cy="399117"/>
            <a:chOff x="0" y="0"/>
            <a:chExt cx="812800" cy="812800"/>
          </a:xfrm>
        </p:grpSpPr>
        <p:sp>
          <p:nvSpPr>
            <p:cNvPr id="87" name="Freeform 4">
              <a:extLst>
                <a:ext uri="{FF2B5EF4-FFF2-40B4-BE49-F238E27FC236}">
                  <a16:creationId xmlns:a16="http://schemas.microsoft.com/office/drawing/2014/main" id="{C9D73B7A-DEF5-522A-2A33-67285E623E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88" name="TextBox 5">
              <a:extLst>
                <a:ext uri="{FF2B5EF4-FFF2-40B4-BE49-F238E27FC236}">
                  <a16:creationId xmlns:a16="http://schemas.microsoft.com/office/drawing/2014/main" id="{E0AF3BF6-01AF-A670-D514-B1C3E340FE7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20"/>
                </a:lnSpc>
              </a:pPr>
              <a:endParaRPr lang="en-US" sz="1300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grpSp>
        <p:nvGrpSpPr>
          <p:cNvPr id="93" name="Group 3">
            <a:extLst>
              <a:ext uri="{FF2B5EF4-FFF2-40B4-BE49-F238E27FC236}">
                <a16:creationId xmlns:a16="http://schemas.microsoft.com/office/drawing/2014/main" id="{8EC74570-51F2-FC28-B172-A8ABE93C9DD6}"/>
              </a:ext>
            </a:extLst>
          </p:cNvPr>
          <p:cNvGrpSpPr/>
          <p:nvPr/>
        </p:nvGrpSpPr>
        <p:grpSpPr>
          <a:xfrm>
            <a:off x="481514" y="1905645"/>
            <a:ext cx="399117" cy="399117"/>
            <a:chOff x="0" y="0"/>
            <a:chExt cx="812800" cy="812800"/>
          </a:xfrm>
        </p:grpSpPr>
        <p:sp>
          <p:nvSpPr>
            <p:cNvPr id="91" name="Freeform 4">
              <a:extLst>
                <a:ext uri="{FF2B5EF4-FFF2-40B4-BE49-F238E27FC236}">
                  <a16:creationId xmlns:a16="http://schemas.microsoft.com/office/drawing/2014/main" id="{4DBB9E29-DA60-EF87-3801-E73393DC99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99A2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92" name="TextBox 5">
              <a:extLst>
                <a:ext uri="{FF2B5EF4-FFF2-40B4-BE49-F238E27FC236}">
                  <a16:creationId xmlns:a16="http://schemas.microsoft.com/office/drawing/2014/main" id="{FDF30339-CE38-3528-CA44-E9A4CC4704C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20"/>
                </a:lnSpc>
              </a:pPr>
              <a:endParaRPr lang="en-US" sz="1300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sp>
        <p:nvSpPr>
          <p:cNvPr id="95" name="TextBox 8">
            <a:extLst>
              <a:ext uri="{FF2B5EF4-FFF2-40B4-BE49-F238E27FC236}">
                <a16:creationId xmlns:a16="http://schemas.microsoft.com/office/drawing/2014/main" id="{7DD6F496-4877-C2E5-2D0B-A846A51C63A1}"/>
              </a:ext>
            </a:extLst>
          </p:cNvPr>
          <p:cNvSpPr txBox="1"/>
          <p:nvPr/>
        </p:nvSpPr>
        <p:spPr>
          <a:xfrm>
            <a:off x="1014915" y="499343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Completed Tasks</a:t>
            </a:r>
          </a:p>
        </p:txBody>
      </p:sp>
      <p:sp>
        <p:nvSpPr>
          <p:cNvPr id="97" name="TextBox 8">
            <a:extLst>
              <a:ext uri="{FF2B5EF4-FFF2-40B4-BE49-F238E27FC236}">
                <a16:creationId xmlns:a16="http://schemas.microsoft.com/office/drawing/2014/main" id="{18143B2B-DC28-E4B2-40CF-B86FF5C44E1A}"/>
              </a:ext>
            </a:extLst>
          </p:cNvPr>
          <p:cNvSpPr txBox="1"/>
          <p:nvPr/>
        </p:nvSpPr>
        <p:spPr>
          <a:xfrm>
            <a:off x="1025976" y="1255006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going Tasks</a:t>
            </a:r>
          </a:p>
        </p:txBody>
      </p:sp>
      <p:sp>
        <p:nvSpPr>
          <p:cNvPr id="99" name="TextBox 8">
            <a:extLst>
              <a:ext uri="{FF2B5EF4-FFF2-40B4-BE49-F238E27FC236}">
                <a16:creationId xmlns:a16="http://schemas.microsoft.com/office/drawing/2014/main" id="{0A549B69-A912-333A-A835-06C6D44523D7}"/>
              </a:ext>
            </a:extLst>
          </p:cNvPr>
          <p:cNvSpPr txBox="1"/>
          <p:nvPr/>
        </p:nvSpPr>
        <p:spPr>
          <a:xfrm>
            <a:off x="1077595" y="2003925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Tasks yet to start</a:t>
            </a:r>
          </a:p>
        </p:txBody>
      </p:sp>
      <p:graphicFrame>
        <p:nvGraphicFramePr>
          <p:cNvPr id="101" name="Chart 100">
            <a:extLst>
              <a:ext uri="{FF2B5EF4-FFF2-40B4-BE49-F238E27FC236}">
                <a16:creationId xmlns:a16="http://schemas.microsoft.com/office/drawing/2014/main" id="{574848E9-9066-7839-BA9D-78BA283DD6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054709"/>
              </p:ext>
            </p:extLst>
          </p:nvPr>
        </p:nvGraphicFramePr>
        <p:xfrm>
          <a:off x="334231" y="2467489"/>
          <a:ext cx="2171700" cy="2078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5" name="Group 48">
            <a:extLst>
              <a:ext uri="{FF2B5EF4-FFF2-40B4-BE49-F238E27FC236}">
                <a16:creationId xmlns:a16="http://schemas.microsoft.com/office/drawing/2014/main" id="{9E09F558-17D1-7BD4-7032-E1B5E82DFEDF}"/>
              </a:ext>
            </a:extLst>
          </p:cNvPr>
          <p:cNvGrpSpPr/>
          <p:nvPr/>
        </p:nvGrpSpPr>
        <p:grpSpPr>
          <a:xfrm>
            <a:off x="6318445" y="3165287"/>
            <a:ext cx="942267" cy="542404"/>
            <a:chOff x="8049" y="-28575"/>
            <a:chExt cx="496338" cy="285711"/>
          </a:xfrm>
        </p:grpSpPr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47FFED16-F9DD-5B5C-EA07-68F93CE131E7}"/>
                </a:ext>
              </a:extLst>
            </p:cNvPr>
            <p:cNvSpPr/>
            <p:nvPr/>
          </p:nvSpPr>
          <p:spPr>
            <a:xfrm>
              <a:off x="12693" y="-10138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FC00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TextBox 50">
              <a:extLst>
                <a:ext uri="{FF2B5EF4-FFF2-40B4-BE49-F238E27FC236}">
                  <a16:creationId xmlns:a16="http://schemas.microsoft.com/office/drawing/2014/main" id="{74ED0F95-DEC8-FF6D-E169-DD38181417F1}"/>
                </a:ext>
              </a:extLst>
            </p:cNvPr>
            <p:cNvSpPr txBox="1"/>
            <p:nvPr/>
          </p:nvSpPr>
          <p:spPr>
            <a:xfrm>
              <a:off x="8049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 kern="12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Improve the User Interface Design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B6F7C11-EBF5-8716-18E0-94847D28EEE2}"/>
              </a:ext>
            </a:extLst>
          </p:cNvPr>
          <p:cNvSpPr txBox="1"/>
          <p:nvPr/>
        </p:nvSpPr>
        <p:spPr>
          <a:xfrm>
            <a:off x="939298" y="3225305"/>
            <a:ext cx="1224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198738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5A7D42-5C39-40F4-CB87-3B462CD2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59" y="165530"/>
            <a:ext cx="3856800" cy="728927"/>
          </a:xfrm>
        </p:spPr>
        <p:txBody>
          <a:bodyPr/>
          <a:lstStyle/>
          <a:p>
            <a:r>
              <a:rPr lang="en-US"/>
              <a:t>FUTURE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6242-BCCB-CDC9-A0C0-9EED5CDD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98A45-B90E-2F77-7C65-2F6C15600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06CFF5-8B36-5F3A-9739-EA549B9AFC97}"/>
              </a:ext>
            </a:extLst>
          </p:cNvPr>
          <p:cNvSpPr/>
          <p:nvPr/>
        </p:nvSpPr>
        <p:spPr>
          <a:xfrm>
            <a:off x="528787" y="1162790"/>
            <a:ext cx="3519775" cy="757522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2DEE-B201-C132-B0E2-5B2465E2BBE0}"/>
              </a:ext>
            </a:extLst>
          </p:cNvPr>
          <p:cNvSpPr txBox="1"/>
          <p:nvPr/>
        </p:nvSpPr>
        <p:spPr>
          <a:xfrm>
            <a:off x="519594" y="1287778"/>
            <a:ext cx="35178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Make the model more advanced to identify body types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0ED58B-C58E-03D5-F98D-8BD4B4F19560}"/>
              </a:ext>
            </a:extLst>
          </p:cNvPr>
          <p:cNvSpPr/>
          <p:nvPr/>
        </p:nvSpPr>
        <p:spPr>
          <a:xfrm>
            <a:off x="1844314" y="2370488"/>
            <a:ext cx="3519775" cy="7575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Enhance the UI / UX</a:t>
            </a:r>
            <a:endParaRPr lang="en-US" sz="1200" dirty="0">
              <a:solidFill>
                <a:srgbClr val="ECECEC"/>
              </a:solidFill>
              <a:ea typeface="Noto San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8B0EA6-0358-646A-59DA-AD4A8386BF32}"/>
              </a:ext>
            </a:extLst>
          </p:cNvPr>
          <p:cNvSpPr/>
          <p:nvPr/>
        </p:nvSpPr>
        <p:spPr>
          <a:xfrm>
            <a:off x="3450984" y="3535054"/>
            <a:ext cx="3519775" cy="75752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3FF99-F360-DFA5-DA68-2F129F2704D6}"/>
              </a:ext>
            </a:extLst>
          </p:cNvPr>
          <p:cNvSpPr txBox="1"/>
          <p:nvPr/>
        </p:nvSpPr>
        <p:spPr>
          <a:xfrm>
            <a:off x="3834818" y="3756529"/>
            <a:ext cx="27000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ea typeface="Noto Sans"/>
              </a:rPr>
              <a:t>Enhance user experiences</a:t>
            </a: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5B02F98-0A5F-14E2-3DEF-23DE4D549E8D}"/>
              </a:ext>
            </a:extLst>
          </p:cNvPr>
          <p:cNvSpPr/>
          <p:nvPr/>
        </p:nvSpPr>
        <p:spPr>
          <a:xfrm rot="3780000">
            <a:off x="4129582" y="1622434"/>
            <a:ext cx="894991" cy="366623"/>
          </a:xfrm>
          <a:prstGeom prst="curvedDownArrow">
            <a:avLst/>
          </a:prstGeom>
          <a:solidFill>
            <a:srgbClr val="869D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16CF47-CF0E-8188-C181-3F61EF8E01D6}"/>
              </a:ext>
            </a:extLst>
          </p:cNvPr>
          <p:cNvSpPr/>
          <p:nvPr/>
        </p:nvSpPr>
        <p:spPr>
          <a:xfrm rot="3780000">
            <a:off x="5466676" y="2830132"/>
            <a:ext cx="894991" cy="366623"/>
          </a:xfrm>
          <a:prstGeom prst="curvedDownArrow">
            <a:avLst/>
          </a:prstGeom>
          <a:solidFill>
            <a:srgbClr val="F399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4F0247-0061-2A70-6CCC-1110B91C6C3C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IT21011016 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</a:t>
            </a:r>
            <a:r>
              <a:rPr lang="en-US" sz="1600" err="1">
                <a:solidFill>
                  <a:schemeClr val="tx1"/>
                </a:solidFill>
                <a:latin typeface="Calibri"/>
                <a:cs typeface="Calibri"/>
              </a:rPr>
              <a:t>Ilukpitiya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I.M.D.J.R.B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36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FFA3E-7B54-4BCE-902B-14F639531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4F5C-6D51-9742-026F-6F84F91C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US"/>
              <a:t>REQUIREMENTS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CFF2D-5A0C-28E3-781B-D3872C09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29EC8-22F3-1872-09C5-0A14C2042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AD1C-7BD1-46A6-BA22-3230087EC8F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8F566-188F-1F84-902B-CDFBD5509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6E94F-B379-B64D-FA30-E6ECD5021F4F}"/>
              </a:ext>
            </a:extLst>
          </p:cNvPr>
          <p:cNvSpPr/>
          <p:nvPr/>
        </p:nvSpPr>
        <p:spPr>
          <a:xfrm>
            <a:off x="638974" y="699368"/>
            <a:ext cx="2496402" cy="3916698"/>
          </a:xfrm>
          <a:prstGeom prst="roundRect">
            <a:avLst/>
          </a:prstGeom>
          <a:solidFill>
            <a:srgbClr val="FFE1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2E2C29-483A-9CAF-8727-4D9451D2EA8A}"/>
              </a:ext>
            </a:extLst>
          </p:cNvPr>
          <p:cNvSpPr/>
          <p:nvPr/>
        </p:nvSpPr>
        <p:spPr>
          <a:xfrm>
            <a:off x="6006560" y="2974338"/>
            <a:ext cx="2764964" cy="1641729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3B9F1-113A-46D5-ACE7-FC722178AEFA}"/>
              </a:ext>
            </a:extLst>
          </p:cNvPr>
          <p:cNvSpPr/>
          <p:nvPr/>
        </p:nvSpPr>
        <p:spPr>
          <a:xfrm>
            <a:off x="650076" y="916459"/>
            <a:ext cx="236914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Functional 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307255-54DA-45DD-CF4B-720848BC70E6}"/>
              </a:ext>
            </a:extLst>
          </p:cNvPr>
          <p:cNvSpPr/>
          <p:nvPr/>
        </p:nvSpPr>
        <p:spPr>
          <a:xfrm>
            <a:off x="6644699" y="3080066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233A9-7163-5E55-99CF-2BAF9DEFAB4D}"/>
              </a:ext>
            </a:extLst>
          </p:cNvPr>
          <p:cNvSpPr/>
          <p:nvPr/>
        </p:nvSpPr>
        <p:spPr>
          <a:xfrm>
            <a:off x="1120545" y="1452852"/>
            <a:ext cx="1971507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Body Analysis and Body-Type Identification​</a:t>
            </a:r>
          </a:p>
        </p:txBody>
      </p:sp>
      <p:grpSp>
        <p:nvGrpSpPr>
          <p:cNvPr id="21" name="Google Shape;838;p48">
            <a:extLst>
              <a:ext uri="{FF2B5EF4-FFF2-40B4-BE49-F238E27FC236}">
                <a16:creationId xmlns:a16="http://schemas.microsoft.com/office/drawing/2014/main" id="{33D94DC4-E128-C361-577D-B863CEFE6910}"/>
              </a:ext>
            </a:extLst>
          </p:cNvPr>
          <p:cNvGrpSpPr/>
          <p:nvPr/>
        </p:nvGrpSpPr>
        <p:grpSpPr>
          <a:xfrm>
            <a:off x="738049" y="1521625"/>
            <a:ext cx="345435" cy="308815"/>
            <a:chOff x="2609796" y="3955762"/>
            <a:chExt cx="345435" cy="308815"/>
          </a:xfrm>
        </p:grpSpPr>
        <p:sp>
          <p:nvSpPr>
            <p:cNvPr id="22" name="Google Shape;839;p48">
              <a:extLst>
                <a:ext uri="{FF2B5EF4-FFF2-40B4-BE49-F238E27FC236}">
                  <a16:creationId xmlns:a16="http://schemas.microsoft.com/office/drawing/2014/main" id="{88A120D3-9816-AD2B-C0C5-D8E3BF3B8963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0;p48">
              <a:extLst>
                <a:ext uri="{FF2B5EF4-FFF2-40B4-BE49-F238E27FC236}">
                  <a16:creationId xmlns:a16="http://schemas.microsoft.com/office/drawing/2014/main" id="{A496C94D-06DF-6701-CD2C-1C94F431B4C6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4FB4B13-3718-9A18-18DE-6DCEFFE460A3}"/>
              </a:ext>
            </a:extLst>
          </p:cNvPr>
          <p:cNvSpPr/>
          <p:nvPr/>
        </p:nvSpPr>
        <p:spPr>
          <a:xfrm>
            <a:off x="1102305" y="2079628"/>
            <a:ext cx="1971507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User Interaction and Engagement​</a:t>
            </a:r>
          </a:p>
        </p:txBody>
      </p:sp>
      <p:grpSp>
        <p:nvGrpSpPr>
          <p:cNvPr id="4" name="Google Shape;838;p48">
            <a:extLst>
              <a:ext uri="{FF2B5EF4-FFF2-40B4-BE49-F238E27FC236}">
                <a16:creationId xmlns:a16="http://schemas.microsoft.com/office/drawing/2014/main" id="{10DB68C7-EFF5-F498-55D7-7C2BF7A7B3F1}"/>
              </a:ext>
            </a:extLst>
          </p:cNvPr>
          <p:cNvGrpSpPr/>
          <p:nvPr/>
        </p:nvGrpSpPr>
        <p:grpSpPr>
          <a:xfrm>
            <a:off x="719809" y="2170345"/>
            <a:ext cx="345435" cy="308815"/>
            <a:chOff x="2609796" y="3955762"/>
            <a:chExt cx="345435" cy="308815"/>
          </a:xfrm>
        </p:grpSpPr>
        <p:sp>
          <p:nvSpPr>
            <p:cNvPr id="33" name="Google Shape;839;p48">
              <a:extLst>
                <a:ext uri="{FF2B5EF4-FFF2-40B4-BE49-F238E27FC236}">
                  <a16:creationId xmlns:a16="http://schemas.microsoft.com/office/drawing/2014/main" id="{A61A51F5-1228-D157-898B-CD68D37BACBF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0;p48">
              <a:extLst>
                <a:ext uri="{FF2B5EF4-FFF2-40B4-BE49-F238E27FC236}">
                  <a16:creationId xmlns:a16="http://schemas.microsoft.com/office/drawing/2014/main" id="{6A6F8032-6CE9-5701-075C-8D027CE02FF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CB2596E-AF89-C419-3542-EB4A048567FF}"/>
              </a:ext>
            </a:extLst>
          </p:cNvPr>
          <p:cNvSpPr/>
          <p:nvPr/>
        </p:nvSpPr>
        <p:spPr>
          <a:xfrm>
            <a:off x="1065244" y="2689370"/>
            <a:ext cx="2080543" cy="524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Real-Time Feedback and Guidance</a:t>
            </a:r>
          </a:p>
        </p:txBody>
      </p:sp>
      <p:grpSp>
        <p:nvGrpSpPr>
          <p:cNvPr id="36" name="Google Shape;838;p48">
            <a:extLst>
              <a:ext uri="{FF2B5EF4-FFF2-40B4-BE49-F238E27FC236}">
                <a16:creationId xmlns:a16="http://schemas.microsoft.com/office/drawing/2014/main" id="{9F5B5EF2-6544-3FC2-B8C9-C3E8E6ED9ADA}"/>
              </a:ext>
            </a:extLst>
          </p:cNvPr>
          <p:cNvGrpSpPr/>
          <p:nvPr/>
        </p:nvGrpSpPr>
        <p:grpSpPr>
          <a:xfrm>
            <a:off x="719809" y="2797500"/>
            <a:ext cx="345435" cy="308815"/>
            <a:chOff x="2609796" y="3955762"/>
            <a:chExt cx="345435" cy="308815"/>
          </a:xfrm>
        </p:grpSpPr>
        <p:sp>
          <p:nvSpPr>
            <p:cNvPr id="37" name="Google Shape;839;p48">
              <a:extLst>
                <a:ext uri="{FF2B5EF4-FFF2-40B4-BE49-F238E27FC236}">
                  <a16:creationId xmlns:a16="http://schemas.microsoft.com/office/drawing/2014/main" id="{C0E24890-82B5-C32B-7E05-FA290CAFBD7C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0;p48">
              <a:extLst>
                <a:ext uri="{FF2B5EF4-FFF2-40B4-BE49-F238E27FC236}">
                  <a16:creationId xmlns:a16="http://schemas.microsoft.com/office/drawing/2014/main" id="{907FF664-CF4C-CBDD-13CA-4269CE6D983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3093424-2521-4341-7613-6CBFDCEC101C}"/>
              </a:ext>
            </a:extLst>
          </p:cNvPr>
          <p:cNvSpPr/>
          <p:nvPr/>
        </p:nvSpPr>
        <p:spPr>
          <a:xfrm>
            <a:off x="286784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44EBA89-C5C0-F5A7-AFBC-9189D2FA28A8}"/>
              </a:ext>
            </a:extLst>
          </p:cNvPr>
          <p:cNvSpPr/>
          <p:nvPr/>
        </p:nvSpPr>
        <p:spPr>
          <a:xfrm>
            <a:off x="3412469" y="652731"/>
            <a:ext cx="2474827" cy="39166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latin typeface="Calisto M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C164C7-C66F-D122-9F6D-2441B0EA79FD}"/>
              </a:ext>
            </a:extLst>
          </p:cNvPr>
          <p:cNvSpPr/>
          <p:nvPr/>
        </p:nvSpPr>
        <p:spPr>
          <a:xfrm>
            <a:off x="3835630" y="869823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Non-Functional 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366E6D8-FC0B-C38A-8AB1-D9E4825EC1FE}"/>
              </a:ext>
            </a:extLst>
          </p:cNvPr>
          <p:cNvSpPr/>
          <p:nvPr/>
        </p:nvSpPr>
        <p:spPr>
          <a:xfrm>
            <a:off x="4261049" y="1557676"/>
            <a:ext cx="1957953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Performance</a:t>
            </a:r>
            <a:endParaRPr lang="en-US"/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grpSp>
        <p:nvGrpSpPr>
          <p:cNvPr id="60" name="Google Shape;838;p48">
            <a:extLst>
              <a:ext uri="{FF2B5EF4-FFF2-40B4-BE49-F238E27FC236}">
                <a16:creationId xmlns:a16="http://schemas.microsoft.com/office/drawing/2014/main" id="{72F0D11D-4DDA-BADB-0A61-6CA2901A65E1}"/>
              </a:ext>
            </a:extLst>
          </p:cNvPr>
          <p:cNvGrpSpPr/>
          <p:nvPr/>
        </p:nvGrpSpPr>
        <p:grpSpPr>
          <a:xfrm>
            <a:off x="3918944" y="1552786"/>
            <a:ext cx="345435" cy="308815"/>
            <a:chOff x="2609796" y="3955762"/>
            <a:chExt cx="345435" cy="308815"/>
          </a:xfrm>
        </p:grpSpPr>
        <p:sp>
          <p:nvSpPr>
            <p:cNvPr id="58" name="Google Shape;839;p48">
              <a:extLst>
                <a:ext uri="{FF2B5EF4-FFF2-40B4-BE49-F238E27FC236}">
                  <a16:creationId xmlns:a16="http://schemas.microsoft.com/office/drawing/2014/main" id="{261753AC-A26F-5F90-CF6C-18D374412965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0;p48">
              <a:extLst>
                <a:ext uri="{FF2B5EF4-FFF2-40B4-BE49-F238E27FC236}">
                  <a16:creationId xmlns:a16="http://schemas.microsoft.com/office/drawing/2014/main" id="{53126AD2-B49B-84FC-9C91-C4380020BBA2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03075-68CF-FAF0-FADF-56FE133DAFAD}"/>
              </a:ext>
            </a:extLst>
          </p:cNvPr>
          <p:cNvSpPr/>
          <p:nvPr/>
        </p:nvSpPr>
        <p:spPr>
          <a:xfrm>
            <a:off x="4267123" y="2033152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Accuracy</a:t>
            </a:r>
            <a:endParaRPr lang="en-US" sz="160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66" name="Google Shape;838;p48">
            <a:extLst>
              <a:ext uri="{FF2B5EF4-FFF2-40B4-BE49-F238E27FC236}">
                <a16:creationId xmlns:a16="http://schemas.microsoft.com/office/drawing/2014/main" id="{C37FA8C0-E1EB-4ADE-4C63-789D2829B33D}"/>
              </a:ext>
            </a:extLst>
          </p:cNvPr>
          <p:cNvGrpSpPr/>
          <p:nvPr/>
        </p:nvGrpSpPr>
        <p:grpSpPr>
          <a:xfrm>
            <a:off x="3916088" y="2107818"/>
            <a:ext cx="345435" cy="308815"/>
            <a:chOff x="2609796" y="3955762"/>
            <a:chExt cx="345435" cy="308815"/>
          </a:xfrm>
        </p:grpSpPr>
        <p:sp>
          <p:nvSpPr>
            <p:cNvPr id="64" name="Google Shape;839;p48">
              <a:extLst>
                <a:ext uri="{FF2B5EF4-FFF2-40B4-BE49-F238E27FC236}">
                  <a16:creationId xmlns:a16="http://schemas.microsoft.com/office/drawing/2014/main" id="{15DE677B-BB0B-1525-796D-D6DB8F1AB954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0;p48">
              <a:extLst>
                <a:ext uri="{FF2B5EF4-FFF2-40B4-BE49-F238E27FC236}">
                  <a16:creationId xmlns:a16="http://schemas.microsoft.com/office/drawing/2014/main" id="{B93B7549-9D59-E58A-DBCF-9175BD68B96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838;p48">
            <a:extLst>
              <a:ext uri="{FF2B5EF4-FFF2-40B4-BE49-F238E27FC236}">
                <a16:creationId xmlns:a16="http://schemas.microsoft.com/office/drawing/2014/main" id="{CC7E37A1-ADA5-FA96-3BB2-D43AB46EBB1B}"/>
              </a:ext>
            </a:extLst>
          </p:cNvPr>
          <p:cNvGrpSpPr/>
          <p:nvPr/>
        </p:nvGrpSpPr>
        <p:grpSpPr>
          <a:xfrm>
            <a:off x="3962781" y="2717704"/>
            <a:ext cx="345435" cy="308815"/>
            <a:chOff x="2609796" y="3955762"/>
            <a:chExt cx="345435" cy="308815"/>
          </a:xfrm>
        </p:grpSpPr>
        <p:sp>
          <p:nvSpPr>
            <p:cNvPr id="68" name="Google Shape;839;p48">
              <a:extLst>
                <a:ext uri="{FF2B5EF4-FFF2-40B4-BE49-F238E27FC236}">
                  <a16:creationId xmlns:a16="http://schemas.microsoft.com/office/drawing/2014/main" id="{6F52F197-7E77-2659-8A18-BB8DA4E3AC66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0;p48">
              <a:extLst>
                <a:ext uri="{FF2B5EF4-FFF2-40B4-BE49-F238E27FC236}">
                  <a16:creationId xmlns:a16="http://schemas.microsoft.com/office/drawing/2014/main" id="{14C1F20E-99D7-737E-12FC-AC16DFD816B4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838;p48">
            <a:extLst>
              <a:ext uri="{FF2B5EF4-FFF2-40B4-BE49-F238E27FC236}">
                <a16:creationId xmlns:a16="http://schemas.microsoft.com/office/drawing/2014/main" id="{15677FD9-F8FD-A382-3DD6-8DE22E457953}"/>
              </a:ext>
            </a:extLst>
          </p:cNvPr>
          <p:cNvGrpSpPr/>
          <p:nvPr/>
        </p:nvGrpSpPr>
        <p:grpSpPr>
          <a:xfrm>
            <a:off x="3962781" y="3268909"/>
            <a:ext cx="345435" cy="308815"/>
            <a:chOff x="2609796" y="3955762"/>
            <a:chExt cx="345435" cy="308815"/>
          </a:xfrm>
        </p:grpSpPr>
        <p:sp>
          <p:nvSpPr>
            <p:cNvPr id="72" name="Google Shape;839;p48">
              <a:extLst>
                <a:ext uri="{FF2B5EF4-FFF2-40B4-BE49-F238E27FC236}">
                  <a16:creationId xmlns:a16="http://schemas.microsoft.com/office/drawing/2014/main" id="{693F6A8B-4955-AF96-0156-B9B5A299DABB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0;p48">
              <a:extLst>
                <a:ext uri="{FF2B5EF4-FFF2-40B4-BE49-F238E27FC236}">
                  <a16:creationId xmlns:a16="http://schemas.microsoft.com/office/drawing/2014/main" id="{4408C8A5-EB27-4263-4BEF-0FD4DED4E3BC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987A34E-D92A-BFE8-0310-FDC3EEB3185F}"/>
              </a:ext>
            </a:extLst>
          </p:cNvPr>
          <p:cNvSpPr/>
          <p:nvPr/>
        </p:nvSpPr>
        <p:spPr>
          <a:xfrm>
            <a:off x="4267934" y="3183457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Reliability</a:t>
            </a: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55A368-3E41-D591-7225-438120F79388}"/>
              </a:ext>
            </a:extLst>
          </p:cNvPr>
          <p:cNvSpPr/>
          <p:nvPr/>
        </p:nvSpPr>
        <p:spPr>
          <a:xfrm>
            <a:off x="4267123" y="2613581"/>
            <a:ext cx="218144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Compatibility</a:t>
            </a:r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735C088-8FD9-AC04-A0AB-56ECEDA15540}"/>
              </a:ext>
            </a:extLst>
          </p:cNvPr>
          <p:cNvSpPr/>
          <p:nvPr/>
        </p:nvSpPr>
        <p:spPr>
          <a:xfrm>
            <a:off x="6115819" y="652732"/>
            <a:ext cx="2650468" cy="2099721"/>
          </a:xfrm>
          <a:prstGeom prst="roundRect">
            <a:avLst/>
          </a:prstGeom>
          <a:solidFill>
            <a:srgbClr val="C6E6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FF6CDC0-8C35-6C2F-CA10-DA7D67E6D87C}"/>
              </a:ext>
            </a:extLst>
          </p:cNvPr>
          <p:cNvSpPr/>
          <p:nvPr/>
        </p:nvSpPr>
        <p:spPr>
          <a:xfrm>
            <a:off x="6725725" y="774066"/>
            <a:ext cx="161807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Software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Requirements</a:t>
            </a:r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668B18-40B3-F456-4001-478572984AB3}"/>
              </a:ext>
            </a:extLst>
          </p:cNvPr>
          <p:cNvSpPr/>
          <p:nvPr/>
        </p:nvSpPr>
        <p:spPr>
          <a:xfrm>
            <a:off x="6808332" y="1251873"/>
            <a:ext cx="183422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Python</a:t>
            </a:r>
            <a:endParaRPr lang="en-US"/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grpSp>
        <p:nvGrpSpPr>
          <p:cNvPr id="88" name="Google Shape;838;p48">
            <a:extLst>
              <a:ext uri="{FF2B5EF4-FFF2-40B4-BE49-F238E27FC236}">
                <a16:creationId xmlns:a16="http://schemas.microsoft.com/office/drawing/2014/main" id="{4999DBA2-D9B3-F116-FF80-E3114CFAD78D}"/>
              </a:ext>
            </a:extLst>
          </p:cNvPr>
          <p:cNvGrpSpPr/>
          <p:nvPr/>
        </p:nvGrpSpPr>
        <p:grpSpPr>
          <a:xfrm>
            <a:off x="6462898" y="1255871"/>
            <a:ext cx="345435" cy="308815"/>
            <a:chOff x="2609796" y="3955762"/>
            <a:chExt cx="345435" cy="308815"/>
          </a:xfrm>
        </p:grpSpPr>
        <p:sp>
          <p:nvSpPr>
            <p:cNvPr id="86" name="Google Shape;839;p48">
              <a:extLst>
                <a:ext uri="{FF2B5EF4-FFF2-40B4-BE49-F238E27FC236}">
                  <a16:creationId xmlns:a16="http://schemas.microsoft.com/office/drawing/2014/main" id="{3B443237-909C-2538-7F77-D12405B27539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40;p48">
              <a:extLst>
                <a:ext uri="{FF2B5EF4-FFF2-40B4-BE49-F238E27FC236}">
                  <a16:creationId xmlns:a16="http://schemas.microsoft.com/office/drawing/2014/main" id="{9DE513FC-E4B8-F521-9AF0-459DAF15CC9F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CA2BDBBE-E87A-050A-F768-324B15A9FF0A}"/>
              </a:ext>
            </a:extLst>
          </p:cNvPr>
          <p:cNvSpPr/>
          <p:nvPr/>
        </p:nvSpPr>
        <p:spPr>
          <a:xfrm>
            <a:off x="6799404" y="1639039"/>
            <a:ext cx="1568792" cy="35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err="1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Jupyter</a:t>
            </a:r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 Notebook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grpSp>
        <p:nvGrpSpPr>
          <p:cNvPr id="94" name="Google Shape;838;p48">
            <a:extLst>
              <a:ext uri="{FF2B5EF4-FFF2-40B4-BE49-F238E27FC236}">
                <a16:creationId xmlns:a16="http://schemas.microsoft.com/office/drawing/2014/main" id="{FFB0FC7E-5D51-5562-5387-7B7BFEC565DF}"/>
              </a:ext>
            </a:extLst>
          </p:cNvPr>
          <p:cNvGrpSpPr/>
          <p:nvPr/>
        </p:nvGrpSpPr>
        <p:grpSpPr>
          <a:xfrm>
            <a:off x="6462897" y="1640403"/>
            <a:ext cx="345435" cy="308815"/>
            <a:chOff x="2609796" y="3955762"/>
            <a:chExt cx="345435" cy="308815"/>
          </a:xfrm>
        </p:grpSpPr>
        <p:sp>
          <p:nvSpPr>
            <p:cNvPr id="92" name="Google Shape;839;p48">
              <a:extLst>
                <a:ext uri="{FF2B5EF4-FFF2-40B4-BE49-F238E27FC236}">
                  <a16:creationId xmlns:a16="http://schemas.microsoft.com/office/drawing/2014/main" id="{723268BF-ED97-4EAB-249C-1D60E3EC536E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40;p48">
              <a:extLst>
                <a:ext uri="{FF2B5EF4-FFF2-40B4-BE49-F238E27FC236}">
                  <a16:creationId xmlns:a16="http://schemas.microsoft.com/office/drawing/2014/main" id="{82A19E0E-E318-409A-2ABF-BE58886D957E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38;p48">
            <a:extLst>
              <a:ext uri="{FF2B5EF4-FFF2-40B4-BE49-F238E27FC236}">
                <a16:creationId xmlns:a16="http://schemas.microsoft.com/office/drawing/2014/main" id="{C6DD3007-25E1-9954-B6D4-EA35EAE380AC}"/>
              </a:ext>
            </a:extLst>
          </p:cNvPr>
          <p:cNvGrpSpPr/>
          <p:nvPr/>
        </p:nvGrpSpPr>
        <p:grpSpPr>
          <a:xfrm>
            <a:off x="6471828" y="2005965"/>
            <a:ext cx="345435" cy="308815"/>
            <a:chOff x="2609796" y="3955762"/>
            <a:chExt cx="345435" cy="308815"/>
          </a:xfrm>
        </p:grpSpPr>
        <p:sp>
          <p:nvSpPr>
            <p:cNvPr id="96" name="Google Shape;839;p48">
              <a:extLst>
                <a:ext uri="{FF2B5EF4-FFF2-40B4-BE49-F238E27FC236}">
                  <a16:creationId xmlns:a16="http://schemas.microsoft.com/office/drawing/2014/main" id="{542A3B98-668A-CD2B-4270-A2CE138A6C06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40;p48">
              <a:extLst>
                <a:ext uri="{FF2B5EF4-FFF2-40B4-BE49-F238E27FC236}">
                  <a16:creationId xmlns:a16="http://schemas.microsoft.com/office/drawing/2014/main" id="{560389AA-B640-6C34-9209-2D9A1E73D4C9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838;p48">
            <a:extLst>
              <a:ext uri="{FF2B5EF4-FFF2-40B4-BE49-F238E27FC236}">
                <a16:creationId xmlns:a16="http://schemas.microsoft.com/office/drawing/2014/main" id="{21F4CB45-9496-078E-730A-9B885F2A51F6}"/>
              </a:ext>
            </a:extLst>
          </p:cNvPr>
          <p:cNvGrpSpPr/>
          <p:nvPr/>
        </p:nvGrpSpPr>
        <p:grpSpPr>
          <a:xfrm>
            <a:off x="6471828" y="2372083"/>
            <a:ext cx="345435" cy="308815"/>
            <a:chOff x="2609796" y="3955762"/>
            <a:chExt cx="345435" cy="308815"/>
          </a:xfrm>
        </p:grpSpPr>
        <p:sp>
          <p:nvSpPr>
            <p:cNvPr id="100" name="Google Shape;839;p48">
              <a:extLst>
                <a:ext uri="{FF2B5EF4-FFF2-40B4-BE49-F238E27FC236}">
                  <a16:creationId xmlns:a16="http://schemas.microsoft.com/office/drawing/2014/main" id="{3943D8A9-66B4-EF0B-BB08-9B901B24EA48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40;p48">
              <a:extLst>
                <a:ext uri="{FF2B5EF4-FFF2-40B4-BE49-F238E27FC236}">
                  <a16:creationId xmlns:a16="http://schemas.microsoft.com/office/drawing/2014/main" id="{2529CB02-47A7-4A97-CB7A-343D5C43F1FB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BF469DB-829C-28B9-77A0-715C73A3643A}"/>
              </a:ext>
            </a:extLst>
          </p:cNvPr>
          <p:cNvSpPr/>
          <p:nvPr/>
        </p:nvSpPr>
        <p:spPr>
          <a:xfrm>
            <a:off x="6835122" y="2478427"/>
            <a:ext cx="1550933" cy="36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Visual</a:t>
            </a:r>
            <a:r>
              <a:rPr lang="en-US" sz="120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 Studio Code</a:t>
            </a: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01B26BE-4C5C-7A2C-B9A6-F6C2A259250F}"/>
              </a:ext>
            </a:extLst>
          </p:cNvPr>
          <p:cNvSpPr/>
          <p:nvPr/>
        </p:nvSpPr>
        <p:spPr>
          <a:xfrm>
            <a:off x="6817263" y="2112312"/>
            <a:ext cx="1533074" cy="35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latin typeface="Noto Sans"/>
                <a:ea typeface="Noto Sans"/>
                <a:cs typeface="Noto Sans"/>
              </a:rPr>
              <a:t>Flutter</a:t>
            </a:r>
            <a:endParaRPr lang="en-US" err="1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  <a:p>
            <a:endParaRPr lang="en-US" sz="1200">
              <a:solidFill>
                <a:schemeClr val="tx1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CF63370-765D-C740-3550-0598234BFC5A}"/>
              </a:ext>
            </a:extLst>
          </p:cNvPr>
          <p:cNvSpPr txBox="1"/>
          <p:nvPr/>
        </p:nvSpPr>
        <p:spPr>
          <a:xfrm>
            <a:off x="6089882" y="348545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Resources and To Create Dataset</a:t>
            </a:r>
            <a:endParaRPr lang="en-US" sz="1200">
              <a:solidFill>
                <a:srgbClr val="2A265A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800266-A39E-E227-7CD1-66820716CF3E}"/>
              </a:ext>
            </a:extLst>
          </p:cNvPr>
          <p:cNvSpPr/>
          <p:nvPr/>
        </p:nvSpPr>
        <p:spPr>
          <a:xfrm>
            <a:off x="6835122" y="3789531"/>
            <a:ext cx="1957953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Online Resources</a:t>
            </a:r>
          </a:p>
        </p:txBody>
      </p:sp>
      <p:grpSp>
        <p:nvGrpSpPr>
          <p:cNvPr id="11" name="Google Shape;838;p48">
            <a:extLst>
              <a:ext uri="{FF2B5EF4-FFF2-40B4-BE49-F238E27FC236}">
                <a16:creationId xmlns:a16="http://schemas.microsoft.com/office/drawing/2014/main" id="{8669FFA2-05EA-84D3-6FCC-0807FF22A393}"/>
              </a:ext>
            </a:extLst>
          </p:cNvPr>
          <p:cNvGrpSpPr/>
          <p:nvPr/>
        </p:nvGrpSpPr>
        <p:grpSpPr>
          <a:xfrm>
            <a:off x="6459966" y="3845841"/>
            <a:ext cx="345435" cy="308815"/>
            <a:chOff x="2609796" y="3955762"/>
            <a:chExt cx="345435" cy="308815"/>
          </a:xfrm>
        </p:grpSpPr>
        <p:sp>
          <p:nvSpPr>
            <p:cNvPr id="14" name="Google Shape;839;p48">
              <a:extLst>
                <a:ext uri="{FF2B5EF4-FFF2-40B4-BE49-F238E27FC236}">
                  <a16:creationId xmlns:a16="http://schemas.microsoft.com/office/drawing/2014/main" id="{92B5819B-A36A-61A1-72C4-1AE27BB8303E}"/>
                </a:ext>
              </a:extLst>
            </p:cNvPr>
            <p:cNvSpPr/>
            <p:nvPr/>
          </p:nvSpPr>
          <p:spPr>
            <a:xfrm>
              <a:off x="2609796" y="3955762"/>
              <a:ext cx="345435" cy="308815"/>
            </a:xfrm>
            <a:custGeom>
              <a:avLst/>
              <a:gdLst/>
              <a:ahLst/>
              <a:cxnLst/>
              <a:rect l="l" t="t" r="r" b="b"/>
              <a:pathLst>
                <a:path w="632" h="565" extrusionOk="0">
                  <a:moveTo>
                    <a:pt x="54" y="149"/>
                  </a:moveTo>
                  <a:lnTo>
                    <a:pt x="54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229" y="148"/>
                  </a:moveTo>
                  <a:lnTo>
                    <a:pt x="229" y="156"/>
                  </a:lnTo>
                  <a:cubicBezTo>
                    <a:pt x="229" y="168"/>
                    <a:pt x="223" y="178"/>
                    <a:pt x="213" y="182"/>
                  </a:cubicBezTo>
                  <a:lnTo>
                    <a:pt x="197" y="182"/>
                  </a:lnTo>
                  <a:lnTo>
                    <a:pt x="197" y="148"/>
                  </a:lnTo>
                  <a:close/>
                  <a:moveTo>
                    <a:pt x="607" y="149"/>
                  </a:moveTo>
                  <a:lnTo>
                    <a:pt x="607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55" y="25"/>
                  </a:moveTo>
                  <a:cubicBezTo>
                    <a:pt x="165" y="25"/>
                    <a:pt x="172" y="32"/>
                    <a:pt x="172" y="42"/>
                  </a:cubicBezTo>
                  <a:lnTo>
                    <a:pt x="172" y="289"/>
                  </a:lnTo>
                  <a:cubicBezTo>
                    <a:pt x="172" y="298"/>
                    <a:pt x="165" y="306"/>
                    <a:pt x="155" y="306"/>
                  </a:cubicBezTo>
                  <a:lnTo>
                    <a:pt x="96" y="306"/>
                  </a:lnTo>
                  <a:cubicBezTo>
                    <a:pt x="87" y="306"/>
                    <a:pt x="78" y="298"/>
                    <a:pt x="78" y="289"/>
                  </a:cubicBezTo>
                  <a:lnTo>
                    <a:pt x="78" y="42"/>
                  </a:lnTo>
                  <a:cubicBezTo>
                    <a:pt x="78" y="32"/>
                    <a:pt x="87" y="25"/>
                    <a:pt x="96" y="25"/>
                  </a:cubicBezTo>
                  <a:close/>
                  <a:moveTo>
                    <a:pt x="536" y="25"/>
                  </a:moveTo>
                  <a:cubicBezTo>
                    <a:pt x="545" y="25"/>
                    <a:pt x="554" y="32"/>
                    <a:pt x="554" y="42"/>
                  </a:cubicBezTo>
                  <a:lnTo>
                    <a:pt x="554" y="289"/>
                  </a:lnTo>
                  <a:cubicBezTo>
                    <a:pt x="554" y="298"/>
                    <a:pt x="545" y="306"/>
                    <a:pt x="536" y="306"/>
                  </a:cubicBezTo>
                  <a:lnTo>
                    <a:pt x="477" y="306"/>
                  </a:lnTo>
                  <a:cubicBezTo>
                    <a:pt x="467" y="306"/>
                    <a:pt x="460" y="298"/>
                    <a:pt x="460" y="289"/>
                  </a:cubicBezTo>
                  <a:lnTo>
                    <a:pt x="460" y="42"/>
                  </a:lnTo>
                  <a:cubicBezTo>
                    <a:pt x="460" y="32"/>
                    <a:pt x="467" y="25"/>
                    <a:pt x="477" y="25"/>
                  </a:cubicBezTo>
                  <a:close/>
                  <a:moveTo>
                    <a:pt x="96" y="0"/>
                  </a:moveTo>
                  <a:cubicBezTo>
                    <a:pt x="73" y="0"/>
                    <a:pt x="54" y="19"/>
                    <a:pt x="54" y="42"/>
                  </a:cubicBezTo>
                  <a:lnTo>
                    <a:pt x="54" y="124"/>
                  </a:lnTo>
                  <a:lnTo>
                    <a:pt x="12" y="124"/>
                  </a:lnTo>
                  <a:cubicBezTo>
                    <a:pt x="6" y="124"/>
                    <a:pt x="0" y="130"/>
                    <a:pt x="0" y="136"/>
                  </a:cubicBezTo>
                  <a:lnTo>
                    <a:pt x="0" y="194"/>
                  </a:lnTo>
                  <a:cubicBezTo>
                    <a:pt x="0" y="201"/>
                    <a:pt x="6" y="207"/>
                    <a:pt x="12" y="207"/>
                  </a:cubicBezTo>
                  <a:lnTo>
                    <a:pt x="54" y="207"/>
                  </a:lnTo>
                  <a:lnTo>
                    <a:pt x="54" y="289"/>
                  </a:lnTo>
                  <a:cubicBezTo>
                    <a:pt x="54" y="312"/>
                    <a:pt x="73" y="331"/>
                    <a:pt x="96" y="331"/>
                  </a:cubicBezTo>
                  <a:lnTo>
                    <a:pt x="155" y="331"/>
                  </a:lnTo>
                  <a:cubicBezTo>
                    <a:pt x="172" y="331"/>
                    <a:pt x="187" y="321"/>
                    <a:pt x="194" y="306"/>
                  </a:cubicBezTo>
                  <a:cubicBezTo>
                    <a:pt x="200" y="319"/>
                    <a:pt x="210" y="331"/>
                    <a:pt x="223" y="338"/>
                  </a:cubicBezTo>
                  <a:lnTo>
                    <a:pt x="239" y="351"/>
                  </a:lnTo>
                  <a:lnTo>
                    <a:pt x="239" y="553"/>
                  </a:lnTo>
                  <a:cubicBezTo>
                    <a:pt x="239" y="559"/>
                    <a:pt x="245" y="565"/>
                    <a:pt x="252" y="565"/>
                  </a:cubicBezTo>
                  <a:cubicBezTo>
                    <a:pt x="259" y="565"/>
                    <a:pt x="265" y="559"/>
                    <a:pt x="265" y="553"/>
                  </a:cubicBezTo>
                  <a:lnTo>
                    <a:pt x="265" y="345"/>
                  </a:lnTo>
                  <a:cubicBezTo>
                    <a:pt x="265" y="341"/>
                    <a:pt x="262" y="338"/>
                    <a:pt x="259" y="335"/>
                  </a:cubicBezTo>
                  <a:lnTo>
                    <a:pt x="237" y="318"/>
                  </a:lnTo>
                  <a:lnTo>
                    <a:pt x="236" y="318"/>
                  </a:lnTo>
                  <a:cubicBezTo>
                    <a:pt x="221" y="309"/>
                    <a:pt x="213" y="295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208"/>
                  </a:lnTo>
                  <a:cubicBezTo>
                    <a:pt x="236" y="204"/>
                    <a:pt x="253" y="182"/>
                    <a:pt x="253" y="156"/>
                  </a:cubicBezTo>
                  <a:lnTo>
                    <a:pt x="253" y="126"/>
                  </a:lnTo>
                  <a:cubicBezTo>
                    <a:pt x="253" y="119"/>
                    <a:pt x="259" y="113"/>
                    <a:pt x="268" y="113"/>
                  </a:cubicBezTo>
                  <a:cubicBezTo>
                    <a:pt x="275" y="113"/>
                    <a:pt x="281" y="119"/>
                    <a:pt x="281" y="126"/>
                  </a:cubicBezTo>
                  <a:lnTo>
                    <a:pt x="281" y="179"/>
                  </a:lnTo>
                  <a:cubicBezTo>
                    <a:pt x="281" y="187"/>
                    <a:pt x="286" y="191"/>
                    <a:pt x="292" y="191"/>
                  </a:cubicBezTo>
                  <a:cubicBezTo>
                    <a:pt x="299" y="191"/>
                    <a:pt x="305" y="187"/>
                    <a:pt x="305" y="179"/>
                  </a:cubicBezTo>
                  <a:lnTo>
                    <a:pt x="305" y="126"/>
                  </a:lnTo>
                  <a:cubicBezTo>
                    <a:pt x="305" y="119"/>
                    <a:pt x="311" y="113"/>
                    <a:pt x="318" y="113"/>
                  </a:cubicBezTo>
                  <a:cubicBezTo>
                    <a:pt x="325" y="113"/>
                    <a:pt x="331" y="119"/>
                    <a:pt x="331" y="126"/>
                  </a:cubicBezTo>
                  <a:lnTo>
                    <a:pt x="331" y="179"/>
                  </a:lnTo>
                  <a:cubicBezTo>
                    <a:pt x="331" y="187"/>
                    <a:pt x="337" y="191"/>
                    <a:pt x="344" y="191"/>
                  </a:cubicBezTo>
                  <a:cubicBezTo>
                    <a:pt x="351" y="191"/>
                    <a:pt x="357" y="187"/>
                    <a:pt x="357" y="179"/>
                  </a:cubicBezTo>
                  <a:lnTo>
                    <a:pt x="357" y="126"/>
                  </a:lnTo>
                  <a:cubicBezTo>
                    <a:pt x="357" y="119"/>
                    <a:pt x="363" y="113"/>
                    <a:pt x="370" y="113"/>
                  </a:cubicBezTo>
                  <a:cubicBezTo>
                    <a:pt x="377" y="113"/>
                    <a:pt x="383" y="119"/>
                    <a:pt x="383" y="126"/>
                  </a:cubicBezTo>
                  <a:lnTo>
                    <a:pt x="383" y="179"/>
                  </a:lnTo>
                  <a:cubicBezTo>
                    <a:pt x="383" y="187"/>
                    <a:pt x="389" y="191"/>
                    <a:pt x="396" y="191"/>
                  </a:cubicBezTo>
                  <a:cubicBezTo>
                    <a:pt x="402" y="191"/>
                    <a:pt x="408" y="187"/>
                    <a:pt x="408" y="179"/>
                  </a:cubicBezTo>
                  <a:lnTo>
                    <a:pt x="408" y="126"/>
                  </a:lnTo>
                  <a:cubicBezTo>
                    <a:pt x="408" y="119"/>
                    <a:pt x="414" y="113"/>
                    <a:pt x="421" y="113"/>
                  </a:cubicBezTo>
                  <a:cubicBezTo>
                    <a:pt x="428" y="113"/>
                    <a:pt x="435" y="119"/>
                    <a:pt x="435" y="126"/>
                  </a:cubicBezTo>
                  <a:lnTo>
                    <a:pt x="435" y="270"/>
                  </a:lnTo>
                  <a:cubicBezTo>
                    <a:pt x="435" y="299"/>
                    <a:pt x="422" y="327"/>
                    <a:pt x="402" y="347"/>
                  </a:cubicBezTo>
                  <a:cubicBezTo>
                    <a:pt x="399" y="350"/>
                    <a:pt x="398" y="353"/>
                    <a:pt x="398" y="356"/>
                  </a:cubicBezTo>
                  <a:lnTo>
                    <a:pt x="398" y="497"/>
                  </a:lnTo>
                  <a:cubicBezTo>
                    <a:pt x="398" y="504"/>
                    <a:pt x="403" y="510"/>
                    <a:pt x="411" y="510"/>
                  </a:cubicBezTo>
                  <a:cubicBezTo>
                    <a:pt x="418" y="510"/>
                    <a:pt x="424" y="504"/>
                    <a:pt x="424" y="497"/>
                  </a:cubicBezTo>
                  <a:lnTo>
                    <a:pt x="424" y="361"/>
                  </a:lnTo>
                  <a:cubicBezTo>
                    <a:pt x="434" y="350"/>
                    <a:pt x="442" y="335"/>
                    <a:pt x="450" y="321"/>
                  </a:cubicBezTo>
                  <a:cubicBezTo>
                    <a:pt x="457" y="327"/>
                    <a:pt x="466" y="331"/>
                    <a:pt x="477" y="331"/>
                  </a:cubicBezTo>
                  <a:lnTo>
                    <a:pt x="536" y="331"/>
                  </a:lnTo>
                  <a:cubicBezTo>
                    <a:pt x="559" y="331"/>
                    <a:pt x="578" y="312"/>
                    <a:pt x="578" y="289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2" y="201"/>
                    <a:pt x="632" y="194"/>
                  </a:cubicBezTo>
                  <a:lnTo>
                    <a:pt x="632" y="136"/>
                  </a:lnTo>
                  <a:cubicBezTo>
                    <a:pt x="632" y="130"/>
                    <a:pt x="626" y="124"/>
                    <a:pt x="620" y="124"/>
                  </a:cubicBezTo>
                  <a:lnTo>
                    <a:pt x="578" y="124"/>
                  </a:lnTo>
                  <a:lnTo>
                    <a:pt x="578" y="42"/>
                  </a:lnTo>
                  <a:cubicBezTo>
                    <a:pt x="578" y="19"/>
                    <a:pt x="559" y="0"/>
                    <a:pt x="536" y="0"/>
                  </a:cubicBezTo>
                  <a:lnTo>
                    <a:pt x="477" y="0"/>
                  </a:lnTo>
                  <a:cubicBezTo>
                    <a:pt x="454" y="0"/>
                    <a:pt x="435" y="19"/>
                    <a:pt x="435" y="42"/>
                  </a:cubicBezTo>
                  <a:lnTo>
                    <a:pt x="435" y="90"/>
                  </a:lnTo>
                  <a:cubicBezTo>
                    <a:pt x="431" y="88"/>
                    <a:pt x="427" y="87"/>
                    <a:pt x="421" y="87"/>
                  </a:cubicBezTo>
                  <a:cubicBezTo>
                    <a:pt x="411" y="87"/>
                    <a:pt x="402" y="91"/>
                    <a:pt x="396" y="97"/>
                  </a:cubicBezTo>
                  <a:cubicBezTo>
                    <a:pt x="389" y="91"/>
                    <a:pt x="380" y="87"/>
                    <a:pt x="370" y="87"/>
                  </a:cubicBezTo>
                  <a:cubicBezTo>
                    <a:pt x="360" y="87"/>
                    <a:pt x="351" y="91"/>
                    <a:pt x="344" y="97"/>
                  </a:cubicBezTo>
                  <a:cubicBezTo>
                    <a:pt x="337" y="91"/>
                    <a:pt x="328" y="87"/>
                    <a:pt x="318" y="87"/>
                  </a:cubicBezTo>
                  <a:cubicBezTo>
                    <a:pt x="308" y="87"/>
                    <a:pt x="299" y="91"/>
                    <a:pt x="292" y="97"/>
                  </a:cubicBezTo>
                  <a:cubicBezTo>
                    <a:pt x="286" y="91"/>
                    <a:pt x="276" y="87"/>
                    <a:pt x="268" y="87"/>
                  </a:cubicBezTo>
                  <a:cubicBezTo>
                    <a:pt x="247" y="87"/>
                    <a:pt x="230" y="103"/>
                    <a:pt x="229" y="123"/>
                  </a:cubicBezTo>
                  <a:lnTo>
                    <a:pt x="198" y="123"/>
                  </a:lnTo>
                  <a:lnTo>
                    <a:pt x="198" y="42"/>
                  </a:lnTo>
                  <a:cubicBezTo>
                    <a:pt x="198" y="19"/>
                    <a:pt x="17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0;p48">
              <a:extLst>
                <a:ext uri="{FF2B5EF4-FFF2-40B4-BE49-F238E27FC236}">
                  <a16:creationId xmlns:a16="http://schemas.microsoft.com/office/drawing/2014/main" id="{19342BAB-183A-77E3-2E9B-A15B71D60951}"/>
                </a:ext>
              </a:extLst>
            </p:cNvPr>
            <p:cNvSpPr/>
            <p:nvPr/>
          </p:nvSpPr>
          <p:spPr>
            <a:xfrm>
              <a:off x="2826786" y="4250913"/>
              <a:ext cx="14211" cy="13664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4" y="0"/>
                  </a:moveTo>
                  <a:cubicBezTo>
                    <a:pt x="11" y="0"/>
                    <a:pt x="6" y="2"/>
                    <a:pt x="5" y="5"/>
                  </a:cubicBezTo>
                  <a:cubicBezTo>
                    <a:pt x="2" y="6"/>
                    <a:pt x="1" y="9"/>
                    <a:pt x="1" y="13"/>
                  </a:cubicBezTo>
                  <a:cubicBezTo>
                    <a:pt x="1" y="16"/>
                    <a:pt x="2" y="19"/>
                    <a:pt x="5" y="22"/>
                  </a:cubicBezTo>
                  <a:cubicBezTo>
                    <a:pt x="6" y="24"/>
                    <a:pt x="11" y="25"/>
                    <a:pt x="14" y="25"/>
                  </a:cubicBezTo>
                  <a:cubicBezTo>
                    <a:pt x="17" y="25"/>
                    <a:pt x="19" y="24"/>
                    <a:pt x="22" y="22"/>
                  </a:cubicBezTo>
                  <a:cubicBezTo>
                    <a:pt x="25" y="19"/>
                    <a:pt x="25" y="16"/>
                    <a:pt x="25" y="13"/>
                  </a:cubicBezTo>
                  <a:cubicBezTo>
                    <a:pt x="25" y="9"/>
                    <a:pt x="25" y="6"/>
                    <a:pt x="22" y="5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D80F1A77-2AEA-DB10-EB60-38C86AEC2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7630" y="4259214"/>
            <a:ext cx="688406" cy="2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29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title"/>
          </p:nvPr>
        </p:nvSpPr>
        <p:spPr>
          <a:xfrm>
            <a:off x="720000" y="1570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grpSp>
        <p:nvGrpSpPr>
          <p:cNvPr id="416" name="Google Shape;416;p36"/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/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85CDF1A-25B2-5853-AD81-B14DE2BC9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37"/>
          <a:stretch/>
        </p:blipFill>
        <p:spPr bwMode="auto">
          <a:xfrm>
            <a:off x="1364642" y="901405"/>
            <a:ext cx="6583470" cy="38678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9EAD1F-0931-9392-539E-DFB901FCB2CE}"/>
              </a:ext>
            </a:extLst>
          </p:cNvPr>
          <p:cNvSpPr/>
          <p:nvPr/>
        </p:nvSpPr>
        <p:spPr>
          <a:xfrm>
            <a:off x="281808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4DCB2-8355-6A5B-C5E8-398A06EDF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9C7CEB-01AB-0614-D9DD-D2206E3501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7082C3-AAC3-4CD9-A585-FA66FA133246}" type="datetime1">
              <a:rPr lang="en-US" smtClean="0"/>
              <a:t>9/9/2024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2A3B8-829F-D05F-7354-40A39D6084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9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D3443B97-7E34-174F-5A3B-06B9C0F13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>
            <a:extLst>
              <a:ext uri="{FF2B5EF4-FFF2-40B4-BE49-F238E27FC236}">
                <a16:creationId xmlns:a16="http://schemas.microsoft.com/office/drawing/2014/main" id="{F6CCD0FB-D99A-1537-07FC-E71CDCE3D04B}"/>
              </a:ext>
            </a:extLst>
          </p:cNvPr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>
              <a:extLst>
                <a:ext uri="{FF2B5EF4-FFF2-40B4-BE49-F238E27FC236}">
                  <a16:creationId xmlns:a16="http://schemas.microsoft.com/office/drawing/2014/main" id="{D5CC859E-831C-FA13-498C-C99E6692E0CC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>
              <a:extLst>
                <a:ext uri="{FF2B5EF4-FFF2-40B4-BE49-F238E27FC236}">
                  <a16:creationId xmlns:a16="http://schemas.microsoft.com/office/drawing/2014/main" id="{3C6CF45B-8FFA-5C5D-8C42-5FF8A58EB6F2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05C3219E-FD36-9C7B-8E59-AEE6F537E0CA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4E572CED-47CB-CFBC-5A1F-339A62DBF507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EAEB3B30-FDAC-9263-AD2D-097EA35A9CBF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0FAD8F00-4119-B83A-F334-3495BC5CF1D1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>
              <a:extLst>
                <a:ext uri="{FF2B5EF4-FFF2-40B4-BE49-F238E27FC236}">
                  <a16:creationId xmlns:a16="http://schemas.microsoft.com/office/drawing/2014/main" id="{9AFBE1DF-367B-25D7-00BD-2353E82CB115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>
              <a:extLst>
                <a:ext uri="{FF2B5EF4-FFF2-40B4-BE49-F238E27FC236}">
                  <a16:creationId xmlns:a16="http://schemas.microsoft.com/office/drawing/2014/main" id="{4F18D47C-7258-E8EF-33BA-F1C050BD3DD3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55645171-9193-1584-F823-786FE32FFD3B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25879849-8A91-77FB-FE29-9A0980CD32C8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>
              <a:extLst>
                <a:ext uri="{FF2B5EF4-FFF2-40B4-BE49-F238E27FC236}">
                  <a16:creationId xmlns:a16="http://schemas.microsoft.com/office/drawing/2014/main" id="{D9656EBD-DD11-5B31-9EB4-6167C70B5C98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>
              <a:extLst>
                <a:ext uri="{FF2B5EF4-FFF2-40B4-BE49-F238E27FC236}">
                  <a16:creationId xmlns:a16="http://schemas.microsoft.com/office/drawing/2014/main" id="{38E963B7-0816-8555-DBD1-BAADC3180D4E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>
              <a:extLst>
                <a:ext uri="{FF2B5EF4-FFF2-40B4-BE49-F238E27FC236}">
                  <a16:creationId xmlns:a16="http://schemas.microsoft.com/office/drawing/2014/main" id="{5EBD8578-A4C7-763F-4868-A8D34EF98D19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>
              <a:extLst>
                <a:ext uri="{FF2B5EF4-FFF2-40B4-BE49-F238E27FC236}">
                  <a16:creationId xmlns:a16="http://schemas.microsoft.com/office/drawing/2014/main" id="{9C246B04-F642-017D-E29D-42089D380BBE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>
              <a:extLst>
                <a:ext uri="{FF2B5EF4-FFF2-40B4-BE49-F238E27FC236}">
                  <a16:creationId xmlns:a16="http://schemas.microsoft.com/office/drawing/2014/main" id="{F3AD83F6-A84C-5B94-6427-EF71859C7263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>
              <a:extLst>
                <a:ext uri="{FF2B5EF4-FFF2-40B4-BE49-F238E27FC236}">
                  <a16:creationId xmlns:a16="http://schemas.microsoft.com/office/drawing/2014/main" id="{3B6D0CCA-16CF-55A9-0A93-01CF3CC26E98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>
              <a:extLst>
                <a:ext uri="{FF2B5EF4-FFF2-40B4-BE49-F238E27FC236}">
                  <a16:creationId xmlns:a16="http://schemas.microsoft.com/office/drawing/2014/main" id="{0425841F-4264-AF53-66DD-069A9FB93E83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>
              <a:extLst>
                <a:ext uri="{FF2B5EF4-FFF2-40B4-BE49-F238E27FC236}">
                  <a16:creationId xmlns:a16="http://schemas.microsoft.com/office/drawing/2014/main" id="{D85F6662-2D3E-ED33-A486-C37FF5F29E64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>
              <a:extLst>
                <a:ext uri="{FF2B5EF4-FFF2-40B4-BE49-F238E27FC236}">
                  <a16:creationId xmlns:a16="http://schemas.microsoft.com/office/drawing/2014/main" id="{0D4C0F51-1274-EE3F-20DB-5EC23B1F682D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>
              <a:extLst>
                <a:ext uri="{FF2B5EF4-FFF2-40B4-BE49-F238E27FC236}">
                  <a16:creationId xmlns:a16="http://schemas.microsoft.com/office/drawing/2014/main" id="{E99A9485-8FA4-4F93-3279-47E1A1FE0B59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>
              <a:extLst>
                <a:ext uri="{FF2B5EF4-FFF2-40B4-BE49-F238E27FC236}">
                  <a16:creationId xmlns:a16="http://schemas.microsoft.com/office/drawing/2014/main" id="{E747AFDD-7FB0-DF32-42DE-F80C4B2A1186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>
              <a:extLst>
                <a:ext uri="{FF2B5EF4-FFF2-40B4-BE49-F238E27FC236}">
                  <a16:creationId xmlns:a16="http://schemas.microsoft.com/office/drawing/2014/main" id="{B4B24CAC-A3E1-A3C5-7A0A-75E21797D9D5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0B81D3C-95BF-F91F-72FF-BFC2A797D806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2642BC-3CA8-A2A3-6B69-6991395B2974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08BC56-FA1C-B257-7E8D-09D9C8B607E3}"/>
              </a:ext>
            </a:extLst>
          </p:cNvPr>
          <p:cNvSpPr/>
          <p:nvPr/>
        </p:nvSpPr>
        <p:spPr>
          <a:xfrm>
            <a:off x="2928258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DF96E-96BA-FEF6-CCC9-5E0E672D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F9B30D-749E-C229-CC1F-C321618B14C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09BE23A-F61B-4310-932A-F6C7615BAA77}" type="datetime1">
              <a:rPr lang="en-US" smtClean="0"/>
              <a:t>9/9/2024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FACB7-A064-08D6-40F7-6489BB365BA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0C5EA7D2-022C-2A3F-36BE-25808CB19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319"/>
          <a:stretch/>
        </p:blipFill>
        <p:spPr>
          <a:xfrm>
            <a:off x="7461422" y="0"/>
            <a:ext cx="167902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24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C4F81A61-0188-B720-D49C-7BD348B43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4CCE4771-C82E-DDE0-424A-BA2A7CC0C2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0600" y="2098875"/>
            <a:ext cx="557155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PERSONALIZED WORKOUT PLANS THROUGH ADVANCED BODY ANALYSIS AND CUSTOM RESPONSES​</a:t>
            </a: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4D91A33A-C3D7-2299-E47B-E92681E2786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94887" y="1168580"/>
            <a:ext cx="930640" cy="730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98" name="Google Shape;298;p32">
            <a:extLst>
              <a:ext uri="{FF2B5EF4-FFF2-40B4-BE49-F238E27FC236}">
                <a16:creationId xmlns:a16="http://schemas.microsoft.com/office/drawing/2014/main" id="{927FDAE8-E698-47DC-33E9-E402B1D8FA47}"/>
              </a:ext>
            </a:extLst>
          </p:cNvPr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>
              <a:extLst>
                <a:ext uri="{FF2B5EF4-FFF2-40B4-BE49-F238E27FC236}">
                  <a16:creationId xmlns:a16="http://schemas.microsoft.com/office/drawing/2014/main" id="{80ED9EC9-CB58-2F04-D9BF-87CB1051AED7}"/>
                </a:ext>
              </a:extLst>
            </p:cNvPr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>
              <a:extLst>
                <a:ext uri="{FF2B5EF4-FFF2-40B4-BE49-F238E27FC236}">
                  <a16:creationId xmlns:a16="http://schemas.microsoft.com/office/drawing/2014/main" id="{5C2171FD-81A9-0143-72DA-44044E87FEA1}"/>
                </a:ext>
              </a:extLst>
            </p:cNvPr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>
              <a:extLst>
                <a:ext uri="{FF2B5EF4-FFF2-40B4-BE49-F238E27FC236}">
                  <a16:creationId xmlns:a16="http://schemas.microsoft.com/office/drawing/2014/main" id="{BE8969E3-D539-E862-AD17-09EECE029095}"/>
                </a:ext>
              </a:extLst>
            </p:cNvPr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>
              <a:extLst>
                <a:ext uri="{FF2B5EF4-FFF2-40B4-BE49-F238E27FC236}">
                  <a16:creationId xmlns:a16="http://schemas.microsoft.com/office/drawing/2014/main" id="{F2EC2DC6-EE93-DD15-5F1D-68A160A7919D}"/>
                </a:ext>
              </a:extLst>
            </p:cNvPr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>
              <a:extLst>
                <a:ext uri="{FF2B5EF4-FFF2-40B4-BE49-F238E27FC236}">
                  <a16:creationId xmlns:a16="http://schemas.microsoft.com/office/drawing/2014/main" id="{94414243-7B54-900F-3F59-8B9C8B7EF654}"/>
                </a:ext>
              </a:extLst>
            </p:cNvPr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>
              <a:extLst>
                <a:ext uri="{FF2B5EF4-FFF2-40B4-BE49-F238E27FC236}">
                  <a16:creationId xmlns:a16="http://schemas.microsoft.com/office/drawing/2014/main" id="{09AB2493-8ED0-A7A3-3DAF-3325EF1C2F15}"/>
                </a:ext>
              </a:extLst>
            </p:cNvPr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>
              <a:extLst>
                <a:ext uri="{FF2B5EF4-FFF2-40B4-BE49-F238E27FC236}">
                  <a16:creationId xmlns:a16="http://schemas.microsoft.com/office/drawing/2014/main" id="{F72F0212-7A6D-5846-D19D-58980A2E4640}"/>
                </a:ext>
              </a:extLst>
            </p:cNvPr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>
              <a:extLst>
                <a:ext uri="{FF2B5EF4-FFF2-40B4-BE49-F238E27FC236}">
                  <a16:creationId xmlns:a16="http://schemas.microsoft.com/office/drawing/2014/main" id="{DD7FAC17-A41F-737C-DAA6-8A47A201E0D5}"/>
                </a:ext>
              </a:extLst>
            </p:cNvPr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>
              <a:extLst>
                <a:ext uri="{FF2B5EF4-FFF2-40B4-BE49-F238E27FC236}">
                  <a16:creationId xmlns:a16="http://schemas.microsoft.com/office/drawing/2014/main" id="{66783E64-871E-8381-335D-D5F8719ABE3F}"/>
                </a:ext>
              </a:extLst>
            </p:cNvPr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>
            <a:extLst>
              <a:ext uri="{FF2B5EF4-FFF2-40B4-BE49-F238E27FC236}">
                <a16:creationId xmlns:a16="http://schemas.microsoft.com/office/drawing/2014/main" id="{4C0BC84E-081D-0F7B-E637-86F9410554D1}"/>
              </a:ext>
            </a:extLst>
          </p:cNvPr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>
              <a:extLst>
                <a:ext uri="{FF2B5EF4-FFF2-40B4-BE49-F238E27FC236}">
                  <a16:creationId xmlns:a16="http://schemas.microsoft.com/office/drawing/2014/main" id="{5C7CF3B9-D4C7-004C-0051-3DF878DC9DF0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>
              <a:extLst>
                <a:ext uri="{FF2B5EF4-FFF2-40B4-BE49-F238E27FC236}">
                  <a16:creationId xmlns:a16="http://schemas.microsoft.com/office/drawing/2014/main" id="{05F7690E-C828-19FF-49C0-AA699985904F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>
            <a:extLst>
              <a:ext uri="{FF2B5EF4-FFF2-40B4-BE49-F238E27FC236}">
                <a16:creationId xmlns:a16="http://schemas.microsoft.com/office/drawing/2014/main" id="{AFAC99EA-E3DB-15D2-142B-0AACCE5843DD}"/>
              </a:ext>
            </a:extLst>
          </p:cNvPr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>
              <a:extLst>
                <a:ext uri="{FF2B5EF4-FFF2-40B4-BE49-F238E27FC236}">
                  <a16:creationId xmlns:a16="http://schemas.microsoft.com/office/drawing/2014/main" id="{EEDBF9F1-7C09-6EDB-22E9-24C07FDA12D8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>
              <a:extLst>
                <a:ext uri="{FF2B5EF4-FFF2-40B4-BE49-F238E27FC236}">
                  <a16:creationId xmlns:a16="http://schemas.microsoft.com/office/drawing/2014/main" id="{56E97D3E-69E3-2116-6481-BF65EB74F0A1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>
              <a:extLst>
                <a:ext uri="{FF2B5EF4-FFF2-40B4-BE49-F238E27FC236}">
                  <a16:creationId xmlns:a16="http://schemas.microsoft.com/office/drawing/2014/main" id="{7E18E911-D6AB-3D25-C54F-037714D84345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>
              <a:extLst>
                <a:ext uri="{FF2B5EF4-FFF2-40B4-BE49-F238E27FC236}">
                  <a16:creationId xmlns:a16="http://schemas.microsoft.com/office/drawing/2014/main" id="{1F7712B7-D122-BA2A-D533-6AE6ABD641B9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>
              <a:extLst>
                <a:ext uri="{FF2B5EF4-FFF2-40B4-BE49-F238E27FC236}">
                  <a16:creationId xmlns:a16="http://schemas.microsoft.com/office/drawing/2014/main" id="{846A229E-AFEE-993E-2002-C28979451F32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>
              <a:extLst>
                <a:ext uri="{FF2B5EF4-FFF2-40B4-BE49-F238E27FC236}">
                  <a16:creationId xmlns:a16="http://schemas.microsoft.com/office/drawing/2014/main" id="{1924FCF5-F15C-B46D-E796-CCCA95AE9CE6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>
              <a:extLst>
                <a:ext uri="{FF2B5EF4-FFF2-40B4-BE49-F238E27FC236}">
                  <a16:creationId xmlns:a16="http://schemas.microsoft.com/office/drawing/2014/main" id="{1C9635AB-1EC3-D8BE-123C-18C9283D5084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08EC5FAA-10E0-5E90-78C5-00DC0323870C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368333-DAD2-AFC4-012A-7616968F900D}"/>
              </a:ext>
            </a:extLst>
          </p:cNvPr>
          <p:cNvSpPr/>
          <p:nvPr/>
        </p:nvSpPr>
        <p:spPr>
          <a:xfrm>
            <a:off x="2936220" y="4779909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BE785-9C6D-F9B1-3458-9AC8AB053C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FEECEE-019A-4609-8FF9-2355A3760102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B0B884-435B-C522-8284-80B332B57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F070779D-B032-7FC3-A69E-F24A4DE25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B7B8B3CE-BC2F-BC1D-57B8-3761ADBF0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347" y="157710"/>
            <a:ext cx="55509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BACKGROUND</a:t>
            </a:r>
          </a:p>
        </p:txBody>
      </p:sp>
      <p:sp>
        <p:nvSpPr>
          <p:cNvPr id="326" name="Google Shape;326;p33">
            <a:extLst>
              <a:ext uri="{FF2B5EF4-FFF2-40B4-BE49-F238E27FC236}">
                <a16:creationId xmlns:a16="http://schemas.microsoft.com/office/drawing/2014/main" id="{708F00AF-DF85-486B-791C-A479FEBE2E1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0995" y="2512193"/>
            <a:ext cx="5201282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/>
              <a:t>Focus mental &amp; emotional well being</a:t>
            </a:r>
          </a:p>
          <a:p>
            <a:pPr algn="l"/>
            <a:endParaRPr lang="en-US" sz="1600"/>
          </a:p>
          <a:p>
            <a:pPr algn="l"/>
            <a:r>
              <a:rPr lang="en-US" sz="1600"/>
              <a:t>Satisfaction with workouts</a:t>
            </a:r>
          </a:p>
          <a:p>
            <a:pPr algn="l"/>
            <a:endParaRPr lang="en-US" sz="1600"/>
          </a:p>
          <a:p>
            <a:pPr algn="l"/>
            <a:r>
              <a:rPr lang="en-US" sz="1600"/>
              <a:t>	</a:t>
            </a:r>
          </a:p>
          <a:p>
            <a:endParaRPr lang="en-US"/>
          </a:p>
        </p:txBody>
      </p:sp>
      <p:sp>
        <p:nvSpPr>
          <p:cNvPr id="327" name="Google Shape;327;p33">
            <a:extLst>
              <a:ext uri="{FF2B5EF4-FFF2-40B4-BE49-F238E27FC236}">
                <a16:creationId xmlns:a16="http://schemas.microsoft.com/office/drawing/2014/main" id="{7CC5B9DD-F0C5-8429-4940-9D536E04F45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79307" y="1078241"/>
            <a:ext cx="4591854" cy="1336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500"/>
              <a:t>	What is the purpose of implementing Emoji Feedback Function 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43F46C45-DEDF-AD1A-3FFC-5B7B3114EE5A}"/>
              </a:ext>
            </a:extLst>
          </p:cNvPr>
          <p:cNvGrpSpPr/>
          <p:nvPr/>
        </p:nvGrpSpPr>
        <p:grpSpPr>
          <a:xfrm flipH="1">
            <a:off x="8004228" y="0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5D03870C-7EBA-2141-D09B-00F29DEA2C8B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B3BFF966-2CBB-5DB6-6ABD-74154BECFDEF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5DB0EA8F-D93D-AA2D-2E00-BA947F563D5C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5A0EF65B-09B5-66E9-D175-AF77402B5B7D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D988AB77-B570-72C5-5E17-6A42C35340AA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A5812281-430D-4BEF-D9F3-6AFF9A96BF60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FCA22C8D-0A1D-AEEA-F58E-3D89117246C1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79831D59-BA94-6EF4-3588-A74693D9AAA2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3A647A95-6893-DD49-E695-8FBA8B075E61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343775D8-E732-123F-8BDC-169DFEA504BA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95AFF939-6630-3003-3F94-03E94D3999AC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33">
            <a:extLst>
              <a:ext uri="{FF2B5EF4-FFF2-40B4-BE49-F238E27FC236}">
                <a16:creationId xmlns:a16="http://schemas.microsoft.com/office/drawing/2014/main" id="{A93CC245-2260-1F13-4ABD-C484EF8B71EA}"/>
              </a:ext>
            </a:extLst>
          </p:cNvPr>
          <p:cNvGrpSpPr/>
          <p:nvPr/>
        </p:nvGrpSpPr>
        <p:grpSpPr>
          <a:xfrm>
            <a:off x="6204727" y="1550685"/>
            <a:ext cx="389437" cy="389437"/>
            <a:chOff x="4037450" y="1469939"/>
            <a:chExt cx="345982" cy="345982"/>
          </a:xfrm>
        </p:grpSpPr>
        <p:sp>
          <p:nvSpPr>
            <p:cNvPr id="350" name="Google Shape;350;p33">
              <a:extLst>
                <a:ext uri="{FF2B5EF4-FFF2-40B4-BE49-F238E27FC236}">
                  <a16:creationId xmlns:a16="http://schemas.microsoft.com/office/drawing/2014/main" id="{B76049AA-5310-CAEE-1BD9-5676A9526FEA}"/>
                </a:ext>
              </a:extLst>
            </p:cNvPr>
            <p:cNvSpPr/>
            <p:nvPr/>
          </p:nvSpPr>
          <p:spPr>
            <a:xfrm>
              <a:off x="4037450" y="1469939"/>
              <a:ext cx="345982" cy="34598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249" y="25"/>
                  </a:moveTo>
                  <a:cubicBezTo>
                    <a:pt x="257" y="25"/>
                    <a:pt x="263" y="31"/>
                    <a:pt x="263" y="40"/>
                  </a:cubicBezTo>
                  <a:lnTo>
                    <a:pt x="263" y="82"/>
                  </a:lnTo>
                  <a:lnTo>
                    <a:pt x="234" y="82"/>
                  </a:lnTo>
                  <a:lnTo>
                    <a:pt x="234" y="40"/>
                  </a:lnTo>
                  <a:cubicBezTo>
                    <a:pt x="234" y="31"/>
                    <a:pt x="240" y="25"/>
                    <a:pt x="249" y="25"/>
                  </a:cubicBezTo>
                  <a:close/>
                  <a:moveTo>
                    <a:pt x="384" y="25"/>
                  </a:moveTo>
                  <a:cubicBezTo>
                    <a:pt x="393" y="25"/>
                    <a:pt x="399" y="31"/>
                    <a:pt x="399" y="40"/>
                  </a:cubicBezTo>
                  <a:lnTo>
                    <a:pt x="399" y="82"/>
                  </a:lnTo>
                  <a:lnTo>
                    <a:pt x="370" y="82"/>
                  </a:lnTo>
                  <a:lnTo>
                    <a:pt x="370" y="40"/>
                  </a:lnTo>
                  <a:cubicBezTo>
                    <a:pt x="370" y="31"/>
                    <a:pt x="376" y="25"/>
                    <a:pt x="384" y="25"/>
                  </a:cubicBezTo>
                  <a:close/>
                  <a:moveTo>
                    <a:pt x="399" y="106"/>
                  </a:moveTo>
                  <a:lnTo>
                    <a:pt x="399" y="141"/>
                  </a:lnTo>
                  <a:lnTo>
                    <a:pt x="234" y="141"/>
                  </a:lnTo>
                  <a:lnTo>
                    <a:pt x="234" y="106"/>
                  </a:lnTo>
                  <a:close/>
                  <a:moveTo>
                    <a:pt x="202" y="67"/>
                  </a:moveTo>
                  <a:cubicBezTo>
                    <a:pt x="205" y="67"/>
                    <a:pt x="210" y="70"/>
                    <a:pt x="210" y="74"/>
                  </a:cubicBezTo>
                  <a:lnTo>
                    <a:pt x="210" y="173"/>
                  </a:lnTo>
                  <a:cubicBezTo>
                    <a:pt x="210" y="177"/>
                    <a:pt x="205" y="180"/>
                    <a:pt x="202" y="180"/>
                  </a:cubicBezTo>
                  <a:lnTo>
                    <a:pt x="162" y="180"/>
                  </a:lnTo>
                  <a:cubicBezTo>
                    <a:pt x="158" y="180"/>
                    <a:pt x="155" y="177"/>
                    <a:pt x="155" y="173"/>
                  </a:cubicBezTo>
                  <a:lnTo>
                    <a:pt x="155" y="74"/>
                  </a:lnTo>
                  <a:cubicBezTo>
                    <a:pt x="155" y="70"/>
                    <a:pt x="158" y="67"/>
                    <a:pt x="162" y="67"/>
                  </a:cubicBezTo>
                  <a:close/>
                  <a:moveTo>
                    <a:pt x="471" y="67"/>
                  </a:moveTo>
                  <a:cubicBezTo>
                    <a:pt x="475" y="67"/>
                    <a:pt x="478" y="70"/>
                    <a:pt x="478" y="74"/>
                  </a:cubicBezTo>
                  <a:lnTo>
                    <a:pt x="478" y="173"/>
                  </a:lnTo>
                  <a:cubicBezTo>
                    <a:pt x="478" y="177"/>
                    <a:pt x="475" y="180"/>
                    <a:pt x="471" y="180"/>
                  </a:cubicBezTo>
                  <a:lnTo>
                    <a:pt x="431" y="180"/>
                  </a:lnTo>
                  <a:cubicBezTo>
                    <a:pt x="428" y="180"/>
                    <a:pt x="423" y="177"/>
                    <a:pt x="423" y="173"/>
                  </a:cubicBezTo>
                  <a:lnTo>
                    <a:pt x="423" y="74"/>
                  </a:lnTo>
                  <a:cubicBezTo>
                    <a:pt x="423" y="70"/>
                    <a:pt x="428" y="67"/>
                    <a:pt x="431" y="67"/>
                  </a:cubicBezTo>
                  <a:close/>
                  <a:moveTo>
                    <a:pt x="210" y="205"/>
                  </a:moveTo>
                  <a:lnTo>
                    <a:pt x="210" y="242"/>
                  </a:lnTo>
                  <a:lnTo>
                    <a:pt x="179" y="242"/>
                  </a:lnTo>
                  <a:lnTo>
                    <a:pt x="179" y="212"/>
                  </a:lnTo>
                  <a:cubicBezTo>
                    <a:pt x="179" y="209"/>
                    <a:pt x="179" y="207"/>
                    <a:pt x="178" y="205"/>
                  </a:cubicBezTo>
                  <a:close/>
                  <a:moveTo>
                    <a:pt x="263" y="166"/>
                  </a:moveTo>
                  <a:lnTo>
                    <a:pt x="263" y="242"/>
                  </a:lnTo>
                  <a:lnTo>
                    <a:pt x="234" y="242"/>
                  </a:lnTo>
                  <a:lnTo>
                    <a:pt x="234" y="166"/>
                  </a:lnTo>
                  <a:close/>
                  <a:moveTo>
                    <a:pt x="345" y="166"/>
                  </a:moveTo>
                  <a:lnTo>
                    <a:pt x="345" y="242"/>
                  </a:lnTo>
                  <a:lnTo>
                    <a:pt x="288" y="242"/>
                  </a:lnTo>
                  <a:lnTo>
                    <a:pt x="288" y="166"/>
                  </a:lnTo>
                  <a:close/>
                  <a:moveTo>
                    <a:pt x="399" y="166"/>
                  </a:moveTo>
                  <a:lnTo>
                    <a:pt x="399" y="242"/>
                  </a:lnTo>
                  <a:lnTo>
                    <a:pt x="370" y="242"/>
                  </a:lnTo>
                  <a:lnTo>
                    <a:pt x="370" y="166"/>
                  </a:lnTo>
                  <a:close/>
                  <a:moveTo>
                    <a:pt x="454" y="205"/>
                  </a:moveTo>
                  <a:cubicBezTo>
                    <a:pt x="454" y="207"/>
                    <a:pt x="454" y="209"/>
                    <a:pt x="454" y="212"/>
                  </a:cubicBezTo>
                  <a:lnTo>
                    <a:pt x="454" y="242"/>
                  </a:lnTo>
                  <a:lnTo>
                    <a:pt x="423" y="242"/>
                  </a:lnTo>
                  <a:lnTo>
                    <a:pt x="423" y="205"/>
                  </a:lnTo>
                  <a:close/>
                  <a:moveTo>
                    <a:pt x="454" y="267"/>
                  </a:moveTo>
                  <a:lnTo>
                    <a:pt x="454" y="301"/>
                  </a:lnTo>
                  <a:lnTo>
                    <a:pt x="179" y="301"/>
                  </a:lnTo>
                  <a:lnTo>
                    <a:pt x="179" y="267"/>
                  </a:lnTo>
                  <a:close/>
                  <a:moveTo>
                    <a:pt x="155" y="213"/>
                  </a:moveTo>
                  <a:lnTo>
                    <a:pt x="155" y="356"/>
                  </a:lnTo>
                  <a:lnTo>
                    <a:pt x="116" y="356"/>
                  </a:lnTo>
                  <a:lnTo>
                    <a:pt x="116" y="213"/>
                  </a:lnTo>
                  <a:close/>
                  <a:moveTo>
                    <a:pt x="517" y="213"/>
                  </a:moveTo>
                  <a:lnTo>
                    <a:pt x="517" y="356"/>
                  </a:lnTo>
                  <a:lnTo>
                    <a:pt x="478" y="356"/>
                  </a:lnTo>
                  <a:lnTo>
                    <a:pt x="478" y="213"/>
                  </a:lnTo>
                  <a:close/>
                  <a:moveTo>
                    <a:pt x="210" y="326"/>
                  </a:moveTo>
                  <a:lnTo>
                    <a:pt x="210" y="426"/>
                  </a:lnTo>
                  <a:lnTo>
                    <a:pt x="149" y="426"/>
                  </a:lnTo>
                  <a:lnTo>
                    <a:pt x="149" y="381"/>
                  </a:lnTo>
                  <a:lnTo>
                    <a:pt x="156" y="381"/>
                  </a:lnTo>
                  <a:cubicBezTo>
                    <a:pt x="169" y="381"/>
                    <a:pt x="179" y="371"/>
                    <a:pt x="179" y="358"/>
                  </a:cubicBezTo>
                  <a:lnTo>
                    <a:pt x="179" y="326"/>
                  </a:lnTo>
                  <a:close/>
                  <a:moveTo>
                    <a:pt x="263" y="326"/>
                  </a:moveTo>
                  <a:lnTo>
                    <a:pt x="263" y="426"/>
                  </a:lnTo>
                  <a:lnTo>
                    <a:pt x="234" y="426"/>
                  </a:lnTo>
                  <a:lnTo>
                    <a:pt x="234" y="326"/>
                  </a:lnTo>
                  <a:close/>
                  <a:moveTo>
                    <a:pt x="345" y="326"/>
                  </a:moveTo>
                  <a:lnTo>
                    <a:pt x="345" y="426"/>
                  </a:lnTo>
                  <a:lnTo>
                    <a:pt x="288" y="426"/>
                  </a:lnTo>
                  <a:lnTo>
                    <a:pt x="288" y="326"/>
                  </a:lnTo>
                  <a:close/>
                  <a:moveTo>
                    <a:pt x="399" y="326"/>
                  </a:moveTo>
                  <a:lnTo>
                    <a:pt x="399" y="426"/>
                  </a:lnTo>
                  <a:lnTo>
                    <a:pt x="370" y="426"/>
                  </a:lnTo>
                  <a:lnTo>
                    <a:pt x="370" y="326"/>
                  </a:lnTo>
                  <a:close/>
                  <a:moveTo>
                    <a:pt x="454" y="326"/>
                  </a:moveTo>
                  <a:lnTo>
                    <a:pt x="454" y="358"/>
                  </a:lnTo>
                  <a:cubicBezTo>
                    <a:pt x="454" y="371"/>
                    <a:pt x="464" y="381"/>
                    <a:pt x="477" y="381"/>
                  </a:cubicBezTo>
                  <a:lnTo>
                    <a:pt x="484" y="381"/>
                  </a:lnTo>
                  <a:lnTo>
                    <a:pt x="484" y="426"/>
                  </a:lnTo>
                  <a:lnTo>
                    <a:pt x="423" y="426"/>
                  </a:lnTo>
                  <a:lnTo>
                    <a:pt x="423" y="326"/>
                  </a:lnTo>
                  <a:close/>
                  <a:moveTo>
                    <a:pt x="484" y="450"/>
                  </a:moveTo>
                  <a:lnTo>
                    <a:pt x="484" y="485"/>
                  </a:lnTo>
                  <a:lnTo>
                    <a:pt x="149" y="485"/>
                  </a:lnTo>
                  <a:lnTo>
                    <a:pt x="149" y="450"/>
                  </a:lnTo>
                  <a:close/>
                  <a:moveTo>
                    <a:pt x="59" y="424"/>
                  </a:moveTo>
                  <a:lnTo>
                    <a:pt x="59" y="509"/>
                  </a:lnTo>
                  <a:lnTo>
                    <a:pt x="25" y="509"/>
                  </a:lnTo>
                  <a:lnTo>
                    <a:pt x="25" y="424"/>
                  </a:lnTo>
                  <a:close/>
                  <a:moveTo>
                    <a:pt x="608" y="424"/>
                  </a:moveTo>
                  <a:lnTo>
                    <a:pt x="608" y="509"/>
                  </a:lnTo>
                  <a:lnTo>
                    <a:pt x="574" y="509"/>
                  </a:lnTo>
                  <a:lnTo>
                    <a:pt x="574" y="424"/>
                  </a:lnTo>
                  <a:close/>
                  <a:moveTo>
                    <a:pt x="124" y="381"/>
                  </a:moveTo>
                  <a:lnTo>
                    <a:pt x="124" y="554"/>
                  </a:lnTo>
                  <a:lnTo>
                    <a:pt x="84" y="554"/>
                  </a:lnTo>
                  <a:lnTo>
                    <a:pt x="84" y="381"/>
                  </a:lnTo>
                  <a:close/>
                  <a:moveTo>
                    <a:pt x="210" y="509"/>
                  </a:moveTo>
                  <a:lnTo>
                    <a:pt x="210" y="554"/>
                  </a:lnTo>
                  <a:lnTo>
                    <a:pt x="149" y="554"/>
                  </a:lnTo>
                  <a:lnTo>
                    <a:pt x="149" y="509"/>
                  </a:lnTo>
                  <a:close/>
                  <a:moveTo>
                    <a:pt x="263" y="509"/>
                  </a:moveTo>
                  <a:lnTo>
                    <a:pt x="263" y="554"/>
                  </a:lnTo>
                  <a:lnTo>
                    <a:pt x="234" y="554"/>
                  </a:lnTo>
                  <a:lnTo>
                    <a:pt x="234" y="509"/>
                  </a:lnTo>
                  <a:close/>
                  <a:moveTo>
                    <a:pt x="345" y="509"/>
                  </a:moveTo>
                  <a:lnTo>
                    <a:pt x="345" y="554"/>
                  </a:lnTo>
                  <a:lnTo>
                    <a:pt x="288" y="554"/>
                  </a:lnTo>
                  <a:lnTo>
                    <a:pt x="288" y="509"/>
                  </a:lnTo>
                  <a:close/>
                  <a:moveTo>
                    <a:pt x="399" y="509"/>
                  </a:moveTo>
                  <a:lnTo>
                    <a:pt x="399" y="554"/>
                  </a:lnTo>
                  <a:lnTo>
                    <a:pt x="370" y="554"/>
                  </a:lnTo>
                  <a:lnTo>
                    <a:pt x="370" y="509"/>
                  </a:lnTo>
                  <a:close/>
                  <a:moveTo>
                    <a:pt x="484" y="509"/>
                  </a:moveTo>
                  <a:lnTo>
                    <a:pt x="484" y="554"/>
                  </a:lnTo>
                  <a:lnTo>
                    <a:pt x="423" y="554"/>
                  </a:lnTo>
                  <a:lnTo>
                    <a:pt x="423" y="509"/>
                  </a:lnTo>
                  <a:close/>
                  <a:moveTo>
                    <a:pt x="549" y="381"/>
                  </a:moveTo>
                  <a:lnTo>
                    <a:pt x="549" y="554"/>
                  </a:lnTo>
                  <a:lnTo>
                    <a:pt x="509" y="554"/>
                  </a:lnTo>
                  <a:lnTo>
                    <a:pt x="509" y="381"/>
                  </a:lnTo>
                  <a:close/>
                  <a:moveTo>
                    <a:pt x="249" y="1"/>
                  </a:moveTo>
                  <a:cubicBezTo>
                    <a:pt x="227" y="1"/>
                    <a:pt x="210" y="18"/>
                    <a:pt x="210" y="40"/>
                  </a:cubicBezTo>
                  <a:lnTo>
                    <a:pt x="210" y="43"/>
                  </a:lnTo>
                  <a:lnTo>
                    <a:pt x="162" y="43"/>
                  </a:lnTo>
                  <a:cubicBezTo>
                    <a:pt x="145" y="43"/>
                    <a:pt x="130" y="57"/>
                    <a:pt x="130" y="74"/>
                  </a:cubicBezTo>
                  <a:lnTo>
                    <a:pt x="130" y="173"/>
                  </a:lnTo>
                  <a:cubicBezTo>
                    <a:pt x="130" y="179"/>
                    <a:pt x="132" y="184"/>
                    <a:pt x="134" y="189"/>
                  </a:cubicBezTo>
                  <a:lnTo>
                    <a:pt x="114" y="189"/>
                  </a:lnTo>
                  <a:cubicBezTo>
                    <a:pt x="101" y="189"/>
                    <a:pt x="91" y="199"/>
                    <a:pt x="91" y="212"/>
                  </a:cubicBezTo>
                  <a:lnTo>
                    <a:pt x="91" y="356"/>
                  </a:lnTo>
                  <a:lnTo>
                    <a:pt x="82" y="356"/>
                  </a:lnTo>
                  <a:cubicBezTo>
                    <a:pt x="69" y="356"/>
                    <a:pt x="59" y="366"/>
                    <a:pt x="59" y="379"/>
                  </a:cubicBezTo>
                  <a:lnTo>
                    <a:pt x="59" y="400"/>
                  </a:lnTo>
                  <a:lnTo>
                    <a:pt x="23" y="400"/>
                  </a:lnTo>
                  <a:cubicBezTo>
                    <a:pt x="10" y="400"/>
                    <a:pt x="0" y="410"/>
                    <a:pt x="0" y="423"/>
                  </a:cubicBezTo>
                  <a:lnTo>
                    <a:pt x="0" y="511"/>
                  </a:lnTo>
                  <a:cubicBezTo>
                    <a:pt x="0" y="524"/>
                    <a:pt x="10" y="534"/>
                    <a:pt x="23" y="534"/>
                  </a:cubicBezTo>
                  <a:lnTo>
                    <a:pt x="59" y="534"/>
                  </a:lnTo>
                  <a:lnTo>
                    <a:pt x="59" y="554"/>
                  </a:lnTo>
                  <a:cubicBezTo>
                    <a:pt x="59" y="558"/>
                    <a:pt x="61" y="561"/>
                    <a:pt x="62" y="564"/>
                  </a:cubicBezTo>
                  <a:cubicBezTo>
                    <a:pt x="43" y="576"/>
                    <a:pt x="32" y="597"/>
                    <a:pt x="32" y="621"/>
                  </a:cubicBezTo>
                  <a:cubicBezTo>
                    <a:pt x="32" y="626"/>
                    <a:pt x="36" y="632"/>
                    <a:pt x="43" y="632"/>
                  </a:cubicBezTo>
                  <a:lnTo>
                    <a:pt x="262" y="632"/>
                  </a:lnTo>
                  <a:cubicBezTo>
                    <a:pt x="267" y="632"/>
                    <a:pt x="273" y="626"/>
                    <a:pt x="273" y="621"/>
                  </a:cubicBezTo>
                  <a:cubicBezTo>
                    <a:pt x="273" y="613"/>
                    <a:pt x="267" y="608"/>
                    <a:pt x="262" y="608"/>
                  </a:cubicBezTo>
                  <a:lnTo>
                    <a:pt x="58" y="608"/>
                  </a:lnTo>
                  <a:cubicBezTo>
                    <a:pt x="64" y="590"/>
                    <a:pt x="80" y="579"/>
                    <a:pt x="98" y="579"/>
                  </a:cubicBezTo>
                  <a:lnTo>
                    <a:pt x="535" y="579"/>
                  </a:lnTo>
                  <a:cubicBezTo>
                    <a:pt x="553" y="579"/>
                    <a:pt x="569" y="590"/>
                    <a:pt x="575" y="608"/>
                  </a:cubicBezTo>
                  <a:lnTo>
                    <a:pt x="373" y="608"/>
                  </a:lnTo>
                  <a:cubicBezTo>
                    <a:pt x="366" y="608"/>
                    <a:pt x="360" y="613"/>
                    <a:pt x="360" y="621"/>
                  </a:cubicBezTo>
                  <a:cubicBezTo>
                    <a:pt x="360" y="626"/>
                    <a:pt x="366" y="632"/>
                    <a:pt x="373" y="632"/>
                  </a:cubicBezTo>
                  <a:lnTo>
                    <a:pt x="589" y="632"/>
                  </a:lnTo>
                  <a:cubicBezTo>
                    <a:pt x="597" y="632"/>
                    <a:pt x="601" y="626"/>
                    <a:pt x="601" y="621"/>
                  </a:cubicBezTo>
                  <a:cubicBezTo>
                    <a:pt x="601" y="597"/>
                    <a:pt x="589" y="576"/>
                    <a:pt x="571" y="564"/>
                  </a:cubicBezTo>
                  <a:cubicBezTo>
                    <a:pt x="572" y="561"/>
                    <a:pt x="574" y="558"/>
                    <a:pt x="574" y="554"/>
                  </a:cubicBezTo>
                  <a:lnTo>
                    <a:pt x="574" y="534"/>
                  </a:lnTo>
                  <a:lnTo>
                    <a:pt x="608" y="534"/>
                  </a:lnTo>
                  <a:cubicBezTo>
                    <a:pt x="621" y="534"/>
                    <a:pt x="633" y="524"/>
                    <a:pt x="633" y="511"/>
                  </a:cubicBezTo>
                  <a:lnTo>
                    <a:pt x="633" y="423"/>
                  </a:lnTo>
                  <a:cubicBezTo>
                    <a:pt x="633" y="410"/>
                    <a:pt x="621" y="400"/>
                    <a:pt x="608" y="400"/>
                  </a:cubicBezTo>
                  <a:lnTo>
                    <a:pt x="574" y="400"/>
                  </a:lnTo>
                  <a:lnTo>
                    <a:pt x="574" y="379"/>
                  </a:lnTo>
                  <a:cubicBezTo>
                    <a:pt x="574" y="366"/>
                    <a:pt x="562" y="356"/>
                    <a:pt x="549" y="356"/>
                  </a:cubicBezTo>
                  <a:lnTo>
                    <a:pt x="542" y="356"/>
                  </a:lnTo>
                  <a:lnTo>
                    <a:pt x="542" y="212"/>
                  </a:lnTo>
                  <a:cubicBezTo>
                    <a:pt x="542" y="199"/>
                    <a:pt x="532" y="189"/>
                    <a:pt x="519" y="189"/>
                  </a:cubicBezTo>
                  <a:lnTo>
                    <a:pt x="498" y="189"/>
                  </a:lnTo>
                  <a:cubicBezTo>
                    <a:pt x="501" y="184"/>
                    <a:pt x="503" y="179"/>
                    <a:pt x="503" y="173"/>
                  </a:cubicBezTo>
                  <a:lnTo>
                    <a:pt x="503" y="74"/>
                  </a:lnTo>
                  <a:cubicBezTo>
                    <a:pt x="503" y="57"/>
                    <a:pt x="488" y="43"/>
                    <a:pt x="471" y="43"/>
                  </a:cubicBezTo>
                  <a:lnTo>
                    <a:pt x="423" y="43"/>
                  </a:lnTo>
                  <a:lnTo>
                    <a:pt x="423" y="40"/>
                  </a:lnTo>
                  <a:cubicBezTo>
                    <a:pt x="423" y="18"/>
                    <a:pt x="406" y="1"/>
                    <a:pt x="384" y="1"/>
                  </a:cubicBezTo>
                  <a:cubicBezTo>
                    <a:pt x="363" y="1"/>
                    <a:pt x="345" y="18"/>
                    <a:pt x="345" y="40"/>
                  </a:cubicBezTo>
                  <a:lnTo>
                    <a:pt x="345" y="82"/>
                  </a:lnTo>
                  <a:lnTo>
                    <a:pt x="288" y="82"/>
                  </a:lnTo>
                  <a:lnTo>
                    <a:pt x="288" y="40"/>
                  </a:lnTo>
                  <a:cubicBezTo>
                    <a:pt x="288" y="18"/>
                    <a:pt x="270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>
              <a:extLst>
                <a:ext uri="{FF2B5EF4-FFF2-40B4-BE49-F238E27FC236}">
                  <a16:creationId xmlns:a16="http://schemas.microsoft.com/office/drawing/2014/main" id="{C7C4E158-FE9B-12C2-419E-47BF8F49A868}"/>
                </a:ext>
              </a:extLst>
            </p:cNvPr>
            <p:cNvSpPr/>
            <p:nvPr/>
          </p:nvSpPr>
          <p:spPr>
            <a:xfrm>
              <a:off x="4203608" y="1801710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6"/>
                    <a:pt x="1" y="9"/>
                    <a:pt x="1" y="14"/>
                  </a:cubicBezTo>
                  <a:cubicBezTo>
                    <a:pt x="1" y="16"/>
                    <a:pt x="1" y="19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19"/>
                    <a:pt x="25" y="16"/>
                    <a:pt x="25" y="14"/>
                  </a:cubicBezTo>
                  <a:cubicBezTo>
                    <a:pt x="25" y="9"/>
                    <a:pt x="24" y="6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7FF2C19E-DEDD-84B7-846A-D2D943D3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3" y="2416578"/>
            <a:ext cx="410275" cy="410275"/>
          </a:xfrm>
          <a:prstGeom prst="rect">
            <a:avLst/>
          </a:prstGeom>
        </p:spPr>
      </p:pic>
      <p:pic>
        <p:nvPicPr>
          <p:cNvPr id="9" name="Picture 8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CD19BD78-0D9D-208B-9B6C-568FE9BF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7" y="2930494"/>
            <a:ext cx="410275" cy="410275"/>
          </a:xfrm>
          <a:prstGeom prst="rect">
            <a:avLst/>
          </a:prstGeom>
        </p:spPr>
      </p:pic>
      <p:pic>
        <p:nvPicPr>
          <p:cNvPr id="11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BAF437-1F0B-BE9C-CC7B-23C7C23699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1" r="1411"/>
          <a:stretch>
            <a:fillRect/>
          </a:stretch>
        </p:blipFill>
        <p:spPr>
          <a:xfrm>
            <a:off x="5919136" y="1077125"/>
            <a:ext cx="2887855" cy="34886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63210A-B8A0-3326-8517-96E62C28A321}"/>
              </a:ext>
            </a:extLst>
          </p:cNvPr>
          <p:cNvSpPr/>
          <p:nvPr/>
        </p:nvSpPr>
        <p:spPr>
          <a:xfrm>
            <a:off x="3032873" y="4779202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CCC6-D850-F02C-9EEE-D41D5F05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894F-3E60-4A12-BBAC-2A3DDFEB6176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030B2-F905-6BF5-94A7-E609815EE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D5C72335-777F-3C94-A528-13FA8EE46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F210-FD6E-D70A-ACDC-1396D678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E1B6D-BC1D-4890-A596-B05CCE08B705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67DA2-B177-C2F5-227F-31C13DADE4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43" name="Google Shape;443;p37">
            <a:extLst>
              <a:ext uri="{FF2B5EF4-FFF2-40B4-BE49-F238E27FC236}">
                <a16:creationId xmlns:a16="http://schemas.microsoft.com/office/drawing/2014/main" id="{D9B558B4-5E9F-612C-6E59-324200CA50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61482" y="-4479"/>
            <a:ext cx="3451063" cy="6969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MEET OUR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49BED8-4C3D-552D-C1AA-2B7E534650ED}"/>
              </a:ext>
            </a:extLst>
          </p:cNvPr>
          <p:cNvGrpSpPr/>
          <p:nvPr/>
        </p:nvGrpSpPr>
        <p:grpSpPr>
          <a:xfrm>
            <a:off x="1102626" y="828908"/>
            <a:ext cx="1554480" cy="1554480"/>
            <a:chOff x="937118" y="2018853"/>
            <a:chExt cx="1828800" cy="1828800"/>
          </a:xfrm>
        </p:grpSpPr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83EE91FF-CADA-2D18-FCC7-04ACCF726FC8}"/>
                </a:ext>
              </a:extLst>
            </p:cNvPr>
            <p:cNvSpPr/>
            <p:nvPr/>
          </p:nvSpPr>
          <p:spPr>
            <a:xfrm>
              <a:off x="937118" y="2018853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 descr="Academic Staff | SLIIT - Part 10">
              <a:extLst>
                <a:ext uri="{FF2B5EF4-FFF2-40B4-BE49-F238E27FC236}">
                  <a16:creationId xmlns:a16="http://schemas.microsoft.com/office/drawing/2014/main" id="{A8020F9E-8A4D-977E-0EAC-0053C8B15E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2" b="15492"/>
            <a:stretch/>
          </p:blipFill>
          <p:spPr bwMode="auto">
            <a:xfrm>
              <a:off x="1116358" y="2110293"/>
              <a:ext cx="1443286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B34608-90AA-9A2D-1682-B864DE8D84A0}"/>
              </a:ext>
            </a:extLst>
          </p:cNvPr>
          <p:cNvGrpSpPr/>
          <p:nvPr/>
        </p:nvGrpSpPr>
        <p:grpSpPr>
          <a:xfrm>
            <a:off x="3569685" y="692464"/>
            <a:ext cx="1828800" cy="1828800"/>
            <a:chOff x="795312" y="2407553"/>
            <a:chExt cx="1828800" cy="1828800"/>
          </a:xfrm>
        </p:grpSpPr>
        <p:sp>
          <p:nvSpPr>
            <p:cNvPr id="15" name="Oval 3">
              <a:extLst>
                <a:ext uri="{FF2B5EF4-FFF2-40B4-BE49-F238E27FC236}">
                  <a16:creationId xmlns:a16="http://schemas.microsoft.com/office/drawing/2014/main" id="{33868EF2-54A3-9CE7-0790-53CA39398224}"/>
                </a:ext>
              </a:extLst>
            </p:cNvPr>
            <p:cNvSpPr/>
            <p:nvPr/>
          </p:nvSpPr>
          <p:spPr>
            <a:xfrm>
              <a:off x="795312" y="2407553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Ethics Review Committee | SLIIT">
              <a:extLst>
                <a:ext uri="{FF2B5EF4-FFF2-40B4-BE49-F238E27FC236}">
                  <a16:creationId xmlns:a16="http://schemas.microsoft.com/office/drawing/2014/main" id="{920DB395-306D-5273-C3FB-F32FCC54D8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45" b="16969"/>
            <a:stretch/>
          </p:blipFill>
          <p:spPr bwMode="auto">
            <a:xfrm>
              <a:off x="887885" y="2453273"/>
              <a:ext cx="1688746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666787-6068-20EB-20C8-25A0B6956285}"/>
              </a:ext>
            </a:extLst>
          </p:cNvPr>
          <p:cNvGrpSpPr/>
          <p:nvPr/>
        </p:nvGrpSpPr>
        <p:grpSpPr>
          <a:xfrm>
            <a:off x="6219624" y="828908"/>
            <a:ext cx="1554480" cy="1554480"/>
            <a:chOff x="6219624" y="793048"/>
            <a:chExt cx="1645920" cy="1645920"/>
          </a:xfrm>
        </p:grpSpPr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E774A65E-C3F8-E604-D90C-1229C905E2D2}"/>
                </a:ext>
              </a:extLst>
            </p:cNvPr>
            <p:cNvSpPr/>
            <p:nvPr/>
          </p:nvSpPr>
          <p:spPr>
            <a:xfrm>
              <a:off x="6219624" y="793048"/>
              <a:ext cx="1645920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person with medals around his neck&#10;&#10;Description automatically generated">
              <a:extLst>
                <a:ext uri="{FF2B5EF4-FFF2-40B4-BE49-F238E27FC236}">
                  <a16:creationId xmlns:a16="http://schemas.microsoft.com/office/drawing/2014/main" id="{E89E4CED-347A-F31A-7C96-9BB6E761C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86" t="8687" r="5486" b="17374"/>
            <a:stretch/>
          </p:blipFill>
          <p:spPr>
            <a:xfrm>
              <a:off x="6339045" y="884488"/>
              <a:ext cx="1407078" cy="14630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7F1932-913E-2ED2-8884-628AD17C5641}"/>
              </a:ext>
            </a:extLst>
          </p:cNvPr>
          <p:cNvGrpSpPr/>
          <p:nvPr/>
        </p:nvGrpSpPr>
        <p:grpSpPr>
          <a:xfrm>
            <a:off x="2657106" y="2974148"/>
            <a:ext cx="1463040" cy="1371600"/>
            <a:chOff x="241677" y="2852628"/>
            <a:chExt cx="1755648" cy="1645920"/>
          </a:xfrm>
        </p:grpSpPr>
        <p:sp>
          <p:nvSpPr>
            <p:cNvPr id="25" name="Oval 3">
              <a:extLst>
                <a:ext uri="{FF2B5EF4-FFF2-40B4-BE49-F238E27FC236}">
                  <a16:creationId xmlns:a16="http://schemas.microsoft.com/office/drawing/2014/main" id="{015997BD-75AF-A0DB-EE12-A8E2C6FFA075}"/>
                </a:ext>
              </a:extLst>
            </p:cNvPr>
            <p:cNvSpPr/>
            <p:nvPr/>
          </p:nvSpPr>
          <p:spPr>
            <a:xfrm>
              <a:off x="241677" y="2852628"/>
              <a:ext cx="1755648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EA26DD4-A98A-0976-8731-F13CA658B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970" r="3526"/>
            <a:stretch/>
          </p:blipFill>
          <p:spPr>
            <a:xfrm>
              <a:off x="354507" y="2944068"/>
              <a:ext cx="1554418" cy="146304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8B116E-B183-4B7A-50C7-6A33CFE58E02}"/>
              </a:ext>
            </a:extLst>
          </p:cNvPr>
          <p:cNvGrpSpPr/>
          <p:nvPr/>
        </p:nvGrpSpPr>
        <p:grpSpPr>
          <a:xfrm>
            <a:off x="4787332" y="2974148"/>
            <a:ext cx="1463040" cy="1371600"/>
            <a:chOff x="4119140" y="2852628"/>
            <a:chExt cx="1755648" cy="1645920"/>
          </a:xfrm>
        </p:grpSpPr>
        <p:sp>
          <p:nvSpPr>
            <p:cNvPr id="27" name="Oval 3">
              <a:extLst>
                <a:ext uri="{FF2B5EF4-FFF2-40B4-BE49-F238E27FC236}">
                  <a16:creationId xmlns:a16="http://schemas.microsoft.com/office/drawing/2014/main" id="{C58A560B-ECAE-82C2-E275-7AA84105D3FE}"/>
                </a:ext>
              </a:extLst>
            </p:cNvPr>
            <p:cNvSpPr/>
            <p:nvPr/>
          </p:nvSpPr>
          <p:spPr>
            <a:xfrm>
              <a:off x="4119140" y="2852628"/>
              <a:ext cx="1755648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26A9187-0920-CE59-9228-0967D69E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138" b="12229"/>
            <a:stretch/>
          </p:blipFill>
          <p:spPr>
            <a:xfrm>
              <a:off x="4302918" y="2956538"/>
              <a:ext cx="1413416" cy="146304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862CE2-9EF8-78B6-C6E6-6E4326393021}"/>
              </a:ext>
            </a:extLst>
          </p:cNvPr>
          <p:cNvGrpSpPr/>
          <p:nvPr/>
        </p:nvGrpSpPr>
        <p:grpSpPr>
          <a:xfrm>
            <a:off x="6751052" y="2974148"/>
            <a:ext cx="1463040" cy="1371600"/>
            <a:chOff x="4689015" y="2800816"/>
            <a:chExt cx="1755648" cy="1650220"/>
          </a:xfrm>
        </p:grpSpPr>
        <p:sp>
          <p:nvSpPr>
            <p:cNvPr id="35" name="Oval 3">
              <a:extLst>
                <a:ext uri="{FF2B5EF4-FFF2-40B4-BE49-F238E27FC236}">
                  <a16:creationId xmlns:a16="http://schemas.microsoft.com/office/drawing/2014/main" id="{B0646958-4C93-CA3A-3AFB-D7AC2576747F}"/>
                </a:ext>
              </a:extLst>
            </p:cNvPr>
            <p:cNvSpPr/>
            <p:nvPr/>
          </p:nvSpPr>
          <p:spPr>
            <a:xfrm>
              <a:off x="4689015" y="2805116"/>
              <a:ext cx="1755648" cy="164592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BB46764-A932-724B-0AFA-DDB4CBAAD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6667"/>
            <a:stretch/>
          </p:blipFill>
          <p:spPr>
            <a:xfrm>
              <a:off x="4962965" y="2800816"/>
              <a:ext cx="1265248" cy="164592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0C891B3-6A79-0008-6A7B-1923D18B9BA8}"/>
              </a:ext>
            </a:extLst>
          </p:cNvPr>
          <p:cNvSpPr txBox="1"/>
          <p:nvPr/>
        </p:nvSpPr>
        <p:spPr>
          <a:xfrm>
            <a:off x="1162093" y="2543936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CO-SUPERVISOR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4BD0DF-A439-3C00-FEEE-4B958C324A7E}"/>
              </a:ext>
            </a:extLst>
          </p:cNvPr>
          <p:cNvSpPr txBox="1"/>
          <p:nvPr/>
        </p:nvSpPr>
        <p:spPr>
          <a:xfrm>
            <a:off x="3958563" y="257685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3B45EB-AFB2-90CB-F2C3-5462FAB1E4FE}"/>
              </a:ext>
            </a:extLst>
          </p:cNvPr>
          <p:cNvSpPr txBox="1"/>
          <p:nvPr/>
        </p:nvSpPr>
        <p:spPr>
          <a:xfrm>
            <a:off x="6066372" y="2571750"/>
            <a:ext cx="1976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EXTERNAL-SUPERVISOR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9C8D84-3CC4-5F75-E943-AF6C74C8EC1C}"/>
              </a:ext>
            </a:extLst>
          </p:cNvPr>
          <p:cNvSpPr txBox="1"/>
          <p:nvPr/>
        </p:nvSpPr>
        <p:spPr>
          <a:xfrm>
            <a:off x="6751052" y="4189871"/>
            <a:ext cx="1463038" cy="369332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Herath M.H.S.M</a:t>
            </a:r>
          </a:p>
          <a:p>
            <a:pPr algn="ctr"/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IT21114144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E8EDC9-C11A-A9BD-6C2D-D93E6E58D300}"/>
              </a:ext>
            </a:extLst>
          </p:cNvPr>
          <p:cNvSpPr txBox="1"/>
          <p:nvPr/>
        </p:nvSpPr>
        <p:spPr>
          <a:xfrm>
            <a:off x="4787014" y="4189872"/>
            <a:ext cx="1472184" cy="365760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fi-FI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Rajakaruna R.H.M.S.A  </a:t>
            </a:r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IT21114144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3DA669-51EA-0264-9ECD-3BFD27772414}"/>
              </a:ext>
            </a:extLst>
          </p:cNvPr>
          <p:cNvSpPr txBox="1"/>
          <p:nvPr/>
        </p:nvSpPr>
        <p:spPr>
          <a:xfrm>
            <a:off x="2657105" y="4206504"/>
            <a:ext cx="1463039" cy="369332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Herath H.M.R.B IT21002106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229AE9-1AD8-E4C0-0B0A-7D29FE153D77}"/>
              </a:ext>
            </a:extLst>
          </p:cNvPr>
          <p:cNvSpPr txBox="1"/>
          <p:nvPr/>
        </p:nvSpPr>
        <p:spPr>
          <a:xfrm>
            <a:off x="1102626" y="2121549"/>
            <a:ext cx="1554480" cy="253916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Ms. Jenny Krishara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E82198-9D05-A391-FABD-FD9B25AD9926}"/>
              </a:ext>
            </a:extLst>
          </p:cNvPr>
          <p:cNvGrpSpPr/>
          <p:nvPr/>
        </p:nvGrpSpPr>
        <p:grpSpPr>
          <a:xfrm>
            <a:off x="609952" y="2962539"/>
            <a:ext cx="1463040" cy="1438573"/>
            <a:chOff x="609952" y="2962539"/>
            <a:chExt cx="1463040" cy="1438573"/>
          </a:xfrm>
        </p:grpSpPr>
        <p:sp>
          <p:nvSpPr>
            <p:cNvPr id="33" name="Oval 3">
              <a:extLst>
                <a:ext uri="{FF2B5EF4-FFF2-40B4-BE49-F238E27FC236}">
                  <a16:creationId xmlns:a16="http://schemas.microsoft.com/office/drawing/2014/main" id="{067241FC-955C-25D3-48A0-E3A672775360}"/>
                </a:ext>
              </a:extLst>
            </p:cNvPr>
            <p:cNvSpPr/>
            <p:nvPr/>
          </p:nvSpPr>
          <p:spPr>
            <a:xfrm>
              <a:off x="609952" y="2962539"/>
              <a:ext cx="1463040" cy="13716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person wearing glasses and a tie&#10;&#10;Description automatically generated">
              <a:extLst>
                <a:ext uri="{FF2B5EF4-FFF2-40B4-BE49-F238E27FC236}">
                  <a16:creationId xmlns:a16="http://schemas.microsoft.com/office/drawing/2014/main" id="{47B83C7F-A561-B20D-E329-60586699C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4533"/>
            <a:stretch/>
          </p:blipFill>
          <p:spPr>
            <a:xfrm>
              <a:off x="742807" y="3029512"/>
              <a:ext cx="1198389" cy="13716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FE2BD5F-F851-C964-8A58-EA81AD69D021}"/>
              </a:ext>
            </a:extLst>
          </p:cNvPr>
          <p:cNvSpPr txBox="1"/>
          <p:nvPr/>
        </p:nvSpPr>
        <p:spPr>
          <a:xfrm>
            <a:off x="3569685" y="2274065"/>
            <a:ext cx="1828800" cy="253916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Prof. Koliya Pulasinghe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8642A4-AC63-FD92-5625-3DE6022B5DDE}"/>
              </a:ext>
            </a:extLst>
          </p:cNvPr>
          <p:cNvSpPr txBox="1"/>
          <p:nvPr/>
        </p:nvSpPr>
        <p:spPr>
          <a:xfrm>
            <a:off x="6226848" y="2088818"/>
            <a:ext cx="1554480" cy="415498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Mr. Chandana Thilakarathne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3094CB-B85B-6919-9267-EC0102680AA9}"/>
              </a:ext>
            </a:extLst>
          </p:cNvPr>
          <p:cNvSpPr txBox="1"/>
          <p:nvPr/>
        </p:nvSpPr>
        <p:spPr>
          <a:xfrm>
            <a:off x="607025" y="4206503"/>
            <a:ext cx="1481328" cy="369332"/>
          </a:xfrm>
          <a:prstGeom prst="rect">
            <a:avLst/>
          </a:prstGeom>
          <a:solidFill>
            <a:srgbClr val="869D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Ilukpitiya I.M.D.J.R.B</a:t>
            </a:r>
          </a:p>
          <a:p>
            <a:pPr algn="ctr"/>
            <a:r>
              <a:rPr lang="en-US" sz="9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IT21011016</a:t>
            </a:r>
          </a:p>
        </p:txBody>
      </p:sp>
    </p:spTree>
    <p:extLst>
      <p:ext uri="{BB962C8B-B14F-4D97-AF65-F5344CB8AC3E}">
        <p14:creationId xmlns:p14="http://schemas.microsoft.com/office/powerpoint/2010/main" val="2441233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840F17A4-0D5D-463D-85AF-37B3BD03A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583BFD0C-C965-9AF3-9198-5A5AF41101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140" y="5622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Why We Address?</a:t>
            </a:r>
            <a:endParaRPr sz="3600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14" name="Google Shape;414;p36">
            <a:extLst>
              <a:ext uri="{FF2B5EF4-FFF2-40B4-BE49-F238E27FC236}">
                <a16:creationId xmlns:a16="http://schemas.microsoft.com/office/drawing/2014/main" id="{E3E9A104-95CC-32B2-106E-D3001CB4746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243833" y="1466523"/>
            <a:ext cx="4576394" cy="262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algn="l">
              <a:lnSpc>
                <a:spcPct val="110000"/>
              </a:lnSpc>
            </a:pPr>
            <a:r>
              <a:rPr lang="en-US" sz="1600"/>
              <a:t>	It could be difficult to concentrate on health in the face of busy lifestyles and time constraints.</a:t>
            </a:r>
          </a:p>
          <a:p>
            <a:pPr marL="114300" algn="l">
              <a:lnSpc>
                <a:spcPct val="110000"/>
              </a:lnSpc>
            </a:pPr>
            <a:r>
              <a:rPr lang="en-US" sz="1600"/>
              <a:t> </a:t>
            </a:r>
          </a:p>
          <a:p>
            <a:pPr marL="114300" algn="l">
              <a:lnSpc>
                <a:spcPct val="110000"/>
              </a:lnSpc>
            </a:pPr>
            <a:r>
              <a:rPr lang="en-US" sz="1600"/>
              <a:t>	We are creating a system that uses machine learning and algorithms to create customized workouts depending on body analysis to solve this. </a:t>
            </a:r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A4FCA344-1C4A-1B7D-CA41-1E769D22E8C5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C1552EDD-2CB0-EA86-26D2-9E023EDC3600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1B0B2503-4EB4-7A2F-36CF-3F2FBC582060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6D01201C-B4E3-D0CE-2B48-5CD46D647D39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36303089-5A9C-3880-9008-2E2A67E1AFCB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D8200D28-5425-9651-63AD-602352244D35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BABD5E02-3B0B-BFFC-31D2-F47919670BB0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BB70A19B-D1C6-53A8-7EAD-421B1140ED62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CBE42B00-64F5-357A-5D21-0F767410097D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BEEA3877-E990-F557-06F7-F0475535D48B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16BD1E37-E206-BBAF-46C7-CFE28CA32D83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F83F7F86-8A46-5984-38A7-CA0D29E41AD3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E2B5DF80-8954-8BAC-B53E-481F262414FA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CA1EA7D6-8029-D428-3444-D16EC185A5B4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323B53EB-9E11-7CEE-9591-EF075E0180AC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F72332B2-5EFA-C234-F516-DE5FAA116101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CED0E0A2-24F9-2B35-DD40-113A7D9604C6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0352BFB7-9059-9190-87BE-9CE55A253E7C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1127F958-EE6A-F1C9-0D4F-8F4C0FFC12C9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44725F43-0C0D-D310-43BC-F650E54F45D0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7DDB82B3-9AF4-83B8-97D4-09E63999B54C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58C58B7C-A354-2735-2EA1-FFEC954C1268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EE51E67B-50D4-0536-B3B8-4F92E16689E3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 descr="A person lifting weights in a gym&#10;&#10;Description automatically generated">
            <a:extLst>
              <a:ext uri="{FF2B5EF4-FFF2-40B4-BE49-F238E27FC236}">
                <a16:creationId xmlns:a16="http://schemas.microsoft.com/office/drawing/2014/main" id="{9239BBE3-3FA1-875D-F195-BC476B2CB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3" b="21787"/>
          <a:stretch/>
        </p:blipFill>
        <p:spPr>
          <a:xfrm>
            <a:off x="518158" y="409238"/>
            <a:ext cx="2739493" cy="40861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37C660-A8A6-FE43-E080-00B1C728D07F}"/>
              </a:ext>
            </a:extLst>
          </p:cNvPr>
          <p:cNvSpPr/>
          <p:nvPr/>
        </p:nvSpPr>
        <p:spPr>
          <a:xfrm>
            <a:off x="3359251" y="478039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264BCCD9-5D52-5DBB-6A33-B1B1E2ADF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558" y="1556683"/>
            <a:ext cx="410275" cy="410275"/>
          </a:xfrm>
          <a:prstGeom prst="rect">
            <a:avLst/>
          </a:prstGeom>
        </p:spPr>
      </p:pic>
      <p:pic>
        <p:nvPicPr>
          <p:cNvPr id="4" name="Picture 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CD5D2CE0-04E3-6D9E-5BC2-4EBF0213F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613" y="2616897"/>
            <a:ext cx="410275" cy="41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E0F0C-C8C3-5DB8-FF4D-68EC2BE2B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0E82905-0D7D-174D-A6DD-4113E623443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25244C-7EFD-41FB-95A2-1120DBD0309F}" type="datetime1">
              <a:rPr lang="en-US" smtClean="0"/>
              <a:t>9/9/2024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57B72C-19D6-F094-6E75-A6456FD2A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27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AE2FEC15-A4ED-CB78-F76B-A4E5F13E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>
            <a:extLst>
              <a:ext uri="{FF2B5EF4-FFF2-40B4-BE49-F238E27FC236}">
                <a16:creationId xmlns:a16="http://schemas.microsoft.com/office/drawing/2014/main" id="{9DDCF250-8940-318E-C23E-EECAB51D56B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27518" y="1180509"/>
            <a:ext cx="3717530" cy="2547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	</a:t>
            </a:r>
            <a:r>
              <a:rPr lang="en-US" sz="1800"/>
              <a:t>Provide a customized workout planning tool that improves user experience before, during, and after workouts by utilizing body analysis data, and emoji feedback</a:t>
            </a:r>
          </a:p>
        </p:txBody>
      </p:sp>
      <p:sp>
        <p:nvSpPr>
          <p:cNvPr id="690" name="Google Shape;690;p45">
            <a:extLst>
              <a:ext uri="{FF2B5EF4-FFF2-40B4-BE49-F238E27FC236}">
                <a16:creationId xmlns:a16="http://schemas.microsoft.com/office/drawing/2014/main" id="{F0017E1D-1A2A-B770-B979-DA9CEEF48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270" y="929175"/>
            <a:ext cx="3717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Specific Objective</a:t>
            </a:r>
            <a:endParaRPr sz="350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695" name="Google Shape;695;p45">
            <a:extLst>
              <a:ext uri="{FF2B5EF4-FFF2-40B4-BE49-F238E27FC236}">
                <a16:creationId xmlns:a16="http://schemas.microsoft.com/office/drawing/2014/main" id="{0603E535-614A-5B87-B5B3-B29B65A919B2}"/>
              </a:ext>
            </a:extLst>
          </p:cNvPr>
          <p:cNvGrpSpPr/>
          <p:nvPr/>
        </p:nvGrpSpPr>
        <p:grpSpPr>
          <a:xfrm>
            <a:off x="7542000" y="311500"/>
            <a:ext cx="1340300" cy="1022175"/>
            <a:chOff x="4552025" y="1720300"/>
            <a:chExt cx="1340300" cy="1022175"/>
          </a:xfrm>
        </p:grpSpPr>
        <p:sp>
          <p:nvSpPr>
            <p:cNvPr id="696" name="Google Shape;696;p45">
              <a:extLst>
                <a:ext uri="{FF2B5EF4-FFF2-40B4-BE49-F238E27FC236}">
                  <a16:creationId xmlns:a16="http://schemas.microsoft.com/office/drawing/2014/main" id="{C2E4509E-C2C0-4ADD-7F7A-8A7474329EF8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>
              <a:extLst>
                <a:ext uri="{FF2B5EF4-FFF2-40B4-BE49-F238E27FC236}">
                  <a16:creationId xmlns:a16="http://schemas.microsoft.com/office/drawing/2014/main" id="{4592B752-CA77-5DDC-8481-508B8BF371BE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>
              <a:extLst>
                <a:ext uri="{FF2B5EF4-FFF2-40B4-BE49-F238E27FC236}">
                  <a16:creationId xmlns:a16="http://schemas.microsoft.com/office/drawing/2014/main" id="{514C1294-3E37-A215-3CE6-DC1FA57D3B35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>
              <a:extLst>
                <a:ext uri="{FF2B5EF4-FFF2-40B4-BE49-F238E27FC236}">
                  <a16:creationId xmlns:a16="http://schemas.microsoft.com/office/drawing/2014/main" id="{C30F323C-5941-4266-185D-69F2DB6FF5CE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>
              <a:extLst>
                <a:ext uri="{FF2B5EF4-FFF2-40B4-BE49-F238E27FC236}">
                  <a16:creationId xmlns:a16="http://schemas.microsoft.com/office/drawing/2014/main" id="{D510A68D-88AC-9644-11B5-67063082AAD3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>
              <a:extLst>
                <a:ext uri="{FF2B5EF4-FFF2-40B4-BE49-F238E27FC236}">
                  <a16:creationId xmlns:a16="http://schemas.microsoft.com/office/drawing/2014/main" id="{6DFADDF3-40E0-9775-BED3-AE548717F7F6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>
              <a:extLst>
                <a:ext uri="{FF2B5EF4-FFF2-40B4-BE49-F238E27FC236}">
                  <a16:creationId xmlns:a16="http://schemas.microsoft.com/office/drawing/2014/main" id="{DF17C2DF-D4DA-D763-987C-705C1971B756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90;p45">
            <a:extLst>
              <a:ext uri="{FF2B5EF4-FFF2-40B4-BE49-F238E27FC236}">
                <a16:creationId xmlns:a16="http://schemas.microsoft.com/office/drawing/2014/main" id="{C2DF6B67-B52C-92D5-7AA5-635CD03F4FB5}"/>
              </a:ext>
            </a:extLst>
          </p:cNvPr>
          <p:cNvSpPr txBox="1">
            <a:spLocks/>
          </p:cNvSpPr>
          <p:nvPr/>
        </p:nvSpPr>
        <p:spPr>
          <a:xfrm>
            <a:off x="4930670" y="1725557"/>
            <a:ext cx="3717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kern="1200" cap="all" spc="3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Sub Objective</a:t>
            </a:r>
            <a:endParaRPr lang="en-US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4E39114-D1E5-7970-C78F-D74C1B55558E}"/>
              </a:ext>
            </a:extLst>
          </p:cNvPr>
          <p:cNvSpPr>
            <a:spLocks/>
          </p:cNvSpPr>
          <p:nvPr/>
        </p:nvSpPr>
        <p:spPr>
          <a:xfrm>
            <a:off x="5459506" y="2404618"/>
            <a:ext cx="3546193" cy="18351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30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Data Gathering for Workout Plan Generation</a:t>
            </a:r>
          </a:p>
          <a:p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300" i="0">
                <a:solidFill>
                  <a:srgbClr val="2A265A"/>
                </a:solidFill>
                <a:effectLst/>
                <a:latin typeface="Noto Sans"/>
                <a:ea typeface="Noto Sans"/>
                <a:cs typeface="Noto Sans"/>
              </a:rPr>
              <a:t>Algorithm Implementation for Personalized Workout Recommendations</a:t>
            </a:r>
          </a:p>
          <a:p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>
              <a:solidFill>
                <a:srgbClr val="2A265A"/>
              </a:solidFill>
            </a:endParaRPr>
          </a:p>
          <a:p>
            <a:endParaRPr lang="en-US">
              <a:solidFill>
                <a:srgbClr val="2A265A"/>
              </a:solidFill>
            </a:endParaRPr>
          </a:p>
          <a:p>
            <a:endParaRPr lang="en-US">
              <a:solidFill>
                <a:srgbClr val="2A265A"/>
              </a:solidFill>
            </a:endParaRPr>
          </a:p>
        </p:txBody>
      </p:sp>
      <p:grpSp>
        <p:nvGrpSpPr>
          <p:cNvPr id="24" name="Google Shape;1048;p48">
            <a:extLst>
              <a:ext uri="{FF2B5EF4-FFF2-40B4-BE49-F238E27FC236}">
                <a16:creationId xmlns:a16="http://schemas.microsoft.com/office/drawing/2014/main" id="{641BF117-12E7-00F6-63BC-092E23D1FE90}"/>
              </a:ext>
            </a:extLst>
          </p:cNvPr>
          <p:cNvGrpSpPr/>
          <p:nvPr/>
        </p:nvGrpSpPr>
        <p:grpSpPr>
          <a:xfrm>
            <a:off x="5040948" y="3224543"/>
            <a:ext cx="325758" cy="345982"/>
            <a:chOff x="6179477" y="1469939"/>
            <a:chExt cx="325758" cy="345982"/>
          </a:xfrm>
        </p:grpSpPr>
        <p:sp>
          <p:nvSpPr>
            <p:cNvPr id="25" name="Google Shape;1049;p48">
              <a:extLst>
                <a:ext uri="{FF2B5EF4-FFF2-40B4-BE49-F238E27FC236}">
                  <a16:creationId xmlns:a16="http://schemas.microsoft.com/office/drawing/2014/main" id="{9AE2241D-EB23-FE4A-A404-573F9307807D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0;p48">
              <a:extLst>
                <a:ext uri="{FF2B5EF4-FFF2-40B4-BE49-F238E27FC236}">
                  <a16:creationId xmlns:a16="http://schemas.microsoft.com/office/drawing/2014/main" id="{CD3C8ADA-0847-D65C-1F5C-2BD9948C501A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1;p48">
              <a:extLst>
                <a:ext uri="{FF2B5EF4-FFF2-40B4-BE49-F238E27FC236}">
                  <a16:creationId xmlns:a16="http://schemas.microsoft.com/office/drawing/2014/main" id="{3305AD13-C0F2-8601-5A4E-F18E726DAB6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;p48">
              <a:extLst>
                <a:ext uri="{FF2B5EF4-FFF2-40B4-BE49-F238E27FC236}">
                  <a16:creationId xmlns:a16="http://schemas.microsoft.com/office/drawing/2014/main" id="{5607696C-A193-2D19-B7EC-E701CAEC7770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48;p48">
            <a:extLst>
              <a:ext uri="{FF2B5EF4-FFF2-40B4-BE49-F238E27FC236}">
                <a16:creationId xmlns:a16="http://schemas.microsoft.com/office/drawing/2014/main" id="{3EEFA839-93F8-0BE0-53CE-13774D40EBB1}"/>
              </a:ext>
            </a:extLst>
          </p:cNvPr>
          <p:cNvGrpSpPr/>
          <p:nvPr/>
        </p:nvGrpSpPr>
        <p:grpSpPr>
          <a:xfrm>
            <a:off x="5040948" y="2457236"/>
            <a:ext cx="325759" cy="345982"/>
            <a:chOff x="6179477" y="1469939"/>
            <a:chExt cx="325759" cy="345982"/>
          </a:xfrm>
        </p:grpSpPr>
        <p:sp>
          <p:nvSpPr>
            <p:cNvPr id="40" name="Google Shape;1049;p48">
              <a:extLst>
                <a:ext uri="{FF2B5EF4-FFF2-40B4-BE49-F238E27FC236}">
                  <a16:creationId xmlns:a16="http://schemas.microsoft.com/office/drawing/2014/main" id="{5F4AEC1A-E4DD-00B4-A1D1-BAE60ABC6A44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48">
              <a:extLst>
                <a:ext uri="{FF2B5EF4-FFF2-40B4-BE49-F238E27FC236}">
                  <a16:creationId xmlns:a16="http://schemas.microsoft.com/office/drawing/2014/main" id="{5DB7CB3D-1453-6210-3928-866D230ED1F4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1;p48">
              <a:extLst>
                <a:ext uri="{FF2B5EF4-FFF2-40B4-BE49-F238E27FC236}">
                  <a16:creationId xmlns:a16="http://schemas.microsoft.com/office/drawing/2014/main" id="{E9A49EF6-748F-33F8-3147-18638D74DCF4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2;p48">
              <a:extLst>
                <a:ext uri="{FF2B5EF4-FFF2-40B4-BE49-F238E27FC236}">
                  <a16:creationId xmlns:a16="http://schemas.microsoft.com/office/drawing/2014/main" id="{FEB2D07A-2E33-CEC9-AC71-2BFB519A765E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946FB5-352A-616D-5B94-18118343369E}"/>
              </a:ext>
            </a:extLst>
          </p:cNvPr>
          <p:cNvSpPr/>
          <p:nvPr/>
        </p:nvSpPr>
        <p:spPr>
          <a:xfrm>
            <a:off x="2762813" y="4776833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9B096-A10D-D311-278D-CC5F77F1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3BBCE3-454C-726C-6F67-69BBE03F0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3BB9-C30F-4A22-AE80-AE3D37249D5C}" type="datetime1">
              <a:rPr lang="en-US" smtClean="0"/>
              <a:t>9/9/2024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BF074-2482-3C27-F444-83C0DEC44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20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CB8698C-AC38-E449-CC30-9ED9B8B1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A9674429-A376-AF7D-84D4-93E1487D7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896" y="1415168"/>
            <a:ext cx="2247794" cy="1672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F69C2E96-3A85-8870-7670-8ABB65B4685B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21A53796-C606-8E19-D2CC-8C9A81C38735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4E71DA1C-70EE-C16F-C7A6-E8839F29898E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5B3EF55B-4B75-AC9B-888A-71A18DBFB1CE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20F2F325-A9C9-D135-779F-651CB894D5DD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685CFA2F-728E-9B60-7515-5B714A80A15B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9DC7C7-E111-85DC-1E22-2047EDEF71DB}"/>
              </a:ext>
            </a:extLst>
          </p:cNvPr>
          <p:cNvSpPr/>
          <p:nvPr/>
        </p:nvSpPr>
        <p:spPr>
          <a:xfrm>
            <a:off x="2961468" y="4787237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1FEEA8-7F82-EA8F-93FE-A605E07F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111F-0669-44B8-B1A4-F884B40F533D}" type="datetime1">
              <a:rPr lang="en-US" smtClean="0"/>
              <a:t>9/9/2024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3EDF-956D-47E7-8E56-63AE739840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89723-BB73-0FEA-B118-4F6D90FE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10" y="97047"/>
            <a:ext cx="4936147" cy="4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85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633E-87C8-720B-F388-54657804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D32D-4B27-6CFF-57C0-76EED7463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EE312-A0F5-905A-65DB-2B119060B9A5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9" name="Google Shape;507;p39">
            <a:extLst>
              <a:ext uri="{FF2B5EF4-FFF2-40B4-BE49-F238E27FC236}">
                <a16:creationId xmlns:a16="http://schemas.microsoft.com/office/drawing/2014/main" id="{2A41E878-3566-F85A-3C6C-6F0D3636DE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FIGMA UI</a:t>
            </a:r>
            <a:endParaRPr lang="en-US"/>
          </a:p>
        </p:txBody>
      </p:sp>
      <p:pic>
        <p:nvPicPr>
          <p:cNvPr id="2" name="Picture 1" descr="Screens screenshot of a fitness app&#10;&#10;Description automatically generated">
            <a:extLst>
              <a:ext uri="{FF2B5EF4-FFF2-40B4-BE49-F238E27FC236}">
                <a16:creationId xmlns:a16="http://schemas.microsoft.com/office/drawing/2014/main" id="{388D0B78-172C-21A8-4AF9-A87509F5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811" y="1037326"/>
            <a:ext cx="1441435" cy="30861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6F4B72-F0C1-EC02-BBC5-7C70E741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52" y="1033282"/>
            <a:ext cx="144143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71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41B8-2FB6-F7D4-F53B-328618DB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1" y="626584"/>
            <a:ext cx="1510524" cy="572700"/>
          </a:xfrm>
        </p:spPr>
        <p:txBody>
          <a:bodyPr/>
          <a:lstStyle/>
          <a:p>
            <a:r>
              <a:rPr lang="en-US" sz="2800"/>
              <a:t>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44E49-BFFB-B354-84EC-7BE94BB7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D05E-6D30-4A0E-AC64-3501E3E535B5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F5DE1-26C2-4AAE-88E2-94711EA1D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0CC23-57C2-F126-96FD-9977E5FB4BEE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9A63EC-CDFD-9733-16CE-3A75334F30CC}"/>
              </a:ext>
            </a:extLst>
          </p:cNvPr>
          <p:cNvSpPr txBox="1">
            <a:spLocks/>
          </p:cNvSpPr>
          <p:nvPr/>
        </p:nvSpPr>
        <p:spPr>
          <a:xfrm>
            <a:off x="2391423" y="113040"/>
            <a:ext cx="43611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3200"/>
              <a:t>EVIDENCE OF COMPLETION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EFEAC-CF1B-33F4-D241-1AA0293F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54" y="1260685"/>
            <a:ext cx="2827303" cy="3256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A10633-FBFB-8934-872D-197C779B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46" y="685740"/>
            <a:ext cx="3131391" cy="1705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B09577-728E-D921-6D9B-ABF014474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960" y="1809203"/>
            <a:ext cx="3684683" cy="296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44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1657-B13A-90A0-E61D-33147595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81" y="345873"/>
            <a:ext cx="4105388" cy="572700"/>
          </a:xfrm>
        </p:spPr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280EB-3B8C-0BC1-41A5-54599A0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D05E-6D30-4A0E-AC64-3501E3E535B5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FEE55-BD97-F7CA-2E44-F3C7A8167F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00DE9-C9AC-D082-01E3-53971FE3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60" y="1054848"/>
            <a:ext cx="4586230" cy="2576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95EF00-0693-B76F-62E9-79BB0E38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90" y="1883539"/>
            <a:ext cx="4468308" cy="23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31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85A2-A6A1-B91F-6DFE-3D9227BA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D05E-6D30-4A0E-AC64-3501E3E535B5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23F9-A69B-05CE-33CC-3A51A17E94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D37362-406B-82B2-5841-2C997A17A5C1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59102F-25A3-A04D-F143-4350C6EA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733" y="197153"/>
            <a:ext cx="4001524" cy="572700"/>
          </a:xfrm>
        </p:spPr>
        <p:txBody>
          <a:bodyPr/>
          <a:lstStyle/>
          <a:p>
            <a:r>
              <a:rPr lang="en-US" sz="2800"/>
              <a:t>CREATING WORKOUT PLANS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66462-7A9F-6886-1081-ECE6A89C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65"/>
          <a:stretch/>
        </p:blipFill>
        <p:spPr>
          <a:xfrm>
            <a:off x="1122583" y="901594"/>
            <a:ext cx="4309824" cy="37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0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85A2-A6A1-B91F-6DFE-3D9227BA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D05E-6D30-4A0E-AC64-3501E3E535B5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23F9-A69B-05CE-33CC-3A51A17E94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D37362-406B-82B2-5841-2C997A17A5C1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59102F-25A3-A04D-F143-4350C6EA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91" y="265009"/>
            <a:ext cx="4088709" cy="572700"/>
          </a:xfrm>
        </p:spPr>
        <p:txBody>
          <a:bodyPr/>
          <a:lstStyle/>
          <a:p>
            <a:r>
              <a:rPr lang="en-US" sz="2800"/>
              <a:t>TESTING AND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B42EF-A982-88DE-DAEC-1EBFB4E6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42" y="1284268"/>
            <a:ext cx="4962525" cy="1847850"/>
          </a:xfrm>
          <a:prstGeom prst="rect">
            <a:avLst/>
          </a:prstGeom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20B187-675B-8783-044D-538620926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62" y="263105"/>
            <a:ext cx="1820065" cy="411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79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C4ED9DB5-E54A-8309-B580-FBAE44F3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84C91E64-9AB6-6366-7203-BC5532C14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D90C17B3-2650-CE01-03B8-234DC9C6DC85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511E81E2-FBD9-A85E-7BA0-347F17CB7AA8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ED245E17-894F-AD57-625B-46837EDB9A46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B9FD4A5F-790E-44CF-3082-96D363FE3BF2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D167865C-6E46-A428-FF86-BFE3586E7934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B74BC7DA-3BBF-7201-F838-4E6A54AE4B96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60886E10-FFEF-7609-60B2-A1E5D02D96BE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108462DA-A248-0571-DD44-0574A18C8983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5F4C2560-C405-0744-43A1-CDB4F8F7A874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797E341A-FFC7-8A33-29E7-C4FAE147B3D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BF685C0A-99F4-7CFD-8346-6847A9D1C55E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39AA49F2-99DD-35CA-34A1-E78E960958C5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F5EC50-9B91-F35A-5955-E6E0CBFD1AFB}"/>
              </a:ext>
            </a:extLst>
          </p:cNvPr>
          <p:cNvGrpSpPr/>
          <p:nvPr/>
        </p:nvGrpSpPr>
        <p:grpSpPr>
          <a:xfrm>
            <a:off x="6403217" y="1798853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7D460127-1B5B-A1B2-2B63-556A7EB60750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C4774942-0539-022C-5902-5F636F50E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E2C969-4A88-6842-EF6F-5FA17BD03FA9}"/>
              </a:ext>
            </a:extLst>
          </p:cNvPr>
          <p:cNvSpPr txBox="1"/>
          <p:nvPr/>
        </p:nvSpPr>
        <p:spPr>
          <a:xfrm>
            <a:off x="3552388" y="3289443"/>
            <a:ext cx="203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JUPYTER NOTEBOOK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725A6-5CC8-AD27-22A2-EC2962F37DB2}"/>
              </a:ext>
            </a:extLst>
          </p:cNvPr>
          <p:cNvSpPr txBox="1"/>
          <p:nvPr/>
        </p:nvSpPr>
        <p:spPr>
          <a:xfrm>
            <a:off x="6464918" y="3301703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00FB3-D7A5-DEAA-0C62-ADB30EB6383E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08A85909-46AC-F4E8-0B8C-58A8E1FE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813-FD74-4F24-A117-7F769FD69228}" type="datetime1">
              <a:rPr lang="en-US" smtClean="0"/>
              <a:t>9/9/2024</a:t>
            </a:fld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2C7227B-6A12-40B3-8BB2-98C0C86532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7D28E4-2888-9B01-1271-BFEB4F740185}"/>
              </a:ext>
            </a:extLst>
          </p:cNvPr>
          <p:cNvGrpSpPr/>
          <p:nvPr/>
        </p:nvGrpSpPr>
        <p:grpSpPr>
          <a:xfrm>
            <a:off x="3934875" y="1806799"/>
            <a:ext cx="1274250" cy="1316453"/>
            <a:chOff x="1031918" y="1913523"/>
            <a:chExt cx="1274250" cy="1316453"/>
          </a:xfrm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549D18FB-006E-BC52-FCDB-EBA520C22858}"/>
                </a:ext>
              </a:extLst>
            </p:cNvPr>
            <p:cNvSpPr/>
            <p:nvPr/>
          </p:nvSpPr>
          <p:spPr>
            <a:xfrm>
              <a:off x="1031918" y="1913523"/>
              <a:ext cx="1274250" cy="1316453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logo with orange circles and grey dots&#10;&#10;Description automatically generated">
              <a:extLst>
                <a:ext uri="{FF2B5EF4-FFF2-40B4-BE49-F238E27FC236}">
                  <a16:creationId xmlns:a16="http://schemas.microsoft.com/office/drawing/2014/main" id="{3A4955B6-D7BA-775A-496B-91F408885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8" r="20613"/>
            <a:stretch/>
          </p:blipFill>
          <p:spPr>
            <a:xfrm>
              <a:off x="1200048" y="2123546"/>
              <a:ext cx="987135" cy="96839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28F7864-3B8B-828F-9C84-EBBB7D0914B6}"/>
              </a:ext>
            </a:extLst>
          </p:cNvPr>
          <p:cNvGrpSpPr/>
          <p:nvPr/>
        </p:nvGrpSpPr>
        <p:grpSpPr>
          <a:xfrm>
            <a:off x="1434667" y="1798854"/>
            <a:ext cx="1274250" cy="1316453"/>
            <a:chOff x="690167" y="202653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F60F8C-ECDE-FAE0-9B25-902F425EE173}"/>
                </a:ext>
              </a:extLst>
            </p:cNvPr>
            <p:cNvSpPr/>
            <p:nvPr/>
          </p:nvSpPr>
          <p:spPr>
            <a:xfrm>
              <a:off x="690167" y="2026532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860CAD-3411-FCCC-AB3C-247E831CF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7524" b="-11287"/>
            <a:stretch/>
          </p:blipFill>
          <p:spPr>
            <a:xfrm>
              <a:off x="1106128" y="2434914"/>
              <a:ext cx="1106603" cy="107152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5164281-38C7-D729-A99C-42D8692ACFBB}"/>
              </a:ext>
            </a:extLst>
          </p:cNvPr>
          <p:cNvSpPr txBox="1"/>
          <p:nvPr/>
        </p:nvSpPr>
        <p:spPr>
          <a:xfrm>
            <a:off x="1497108" y="3301704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>
                <a:solidFill>
                  <a:srgbClr val="002060"/>
                </a:solidFill>
                <a:latin typeface="Teko" panose="020B0604020202020204" charset="0"/>
                <a:cs typeface="Teko" panose="020B0604020202020204" charset="0"/>
              </a:rPr>
              <a:t>F</a:t>
            </a: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lutter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38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7347448" y="2207002"/>
            <a:ext cx="1247775" cy="520973"/>
            <a:chOff x="0" y="-28575"/>
            <a:chExt cx="657264" cy="2744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90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User</a:t>
              </a:r>
              <a:r>
                <a:rPr lang="en-US" sz="900"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90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Interface</a:t>
              </a:r>
              <a:r>
                <a:rPr lang="en-US" sz="900"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90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Design</a:t>
              </a:r>
              <a:endParaRPr lang="en-US" sz="900" kern="120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300731" y="3520367"/>
            <a:ext cx="1247775" cy="466725"/>
            <a:chOff x="0" y="0"/>
            <a:chExt cx="657264" cy="24584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900">
                  <a:latin typeface="IBM Plex Sans"/>
                  <a:ea typeface="IBM Plex Sans"/>
                  <a:cs typeface="IBM Plex Sans"/>
                  <a:sym typeface="IBM Plex Sans"/>
                </a:rPr>
                <a:t>Integration</a:t>
              </a:r>
              <a:endParaRPr lang="en-US" sz="900" kern="12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377807" y="3507729"/>
            <a:ext cx="1247775" cy="466725"/>
            <a:chOff x="0" y="0"/>
            <a:chExt cx="657264" cy="24584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9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Deployment &amp; Evaluation</a:t>
              </a:r>
              <a:endParaRPr lang="en-US" sz="90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61" name="Group 3">
            <a:extLst>
              <a:ext uri="{FF2B5EF4-FFF2-40B4-BE49-F238E27FC236}">
                <a16:creationId xmlns:a16="http://schemas.microsoft.com/office/drawing/2014/main" id="{5FAE95D3-65EE-9E5D-F43C-63795E76587C}"/>
              </a:ext>
            </a:extLst>
          </p:cNvPr>
          <p:cNvGrpSpPr/>
          <p:nvPr/>
        </p:nvGrpSpPr>
        <p:grpSpPr>
          <a:xfrm>
            <a:off x="477678" y="769429"/>
            <a:ext cx="399117" cy="399117"/>
            <a:chOff x="0" y="0"/>
            <a:chExt cx="812800" cy="812800"/>
          </a:xfrm>
        </p:grpSpPr>
        <p:sp>
          <p:nvSpPr>
            <p:cNvPr id="62" name="Freeform 4">
              <a:extLst>
                <a:ext uri="{FF2B5EF4-FFF2-40B4-BE49-F238E27FC236}">
                  <a16:creationId xmlns:a16="http://schemas.microsoft.com/office/drawing/2014/main" id="{BAFB333D-35FE-EBFB-EE49-05EB151CDF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F4ADC258-9E31-1DF9-9236-7C0D76F5CC4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20"/>
                </a:lnSpc>
              </a:pPr>
              <a:endParaRPr lang="en-US" sz="1300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grpSp>
        <p:nvGrpSpPr>
          <p:cNvPr id="64" name="Group 3">
            <a:extLst>
              <a:ext uri="{FF2B5EF4-FFF2-40B4-BE49-F238E27FC236}">
                <a16:creationId xmlns:a16="http://schemas.microsoft.com/office/drawing/2014/main" id="{0D70A63D-0FD6-1432-47CE-CFD4DD751973}"/>
              </a:ext>
            </a:extLst>
          </p:cNvPr>
          <p:cNvGrpSpPr/>
          <p:nvPr/>
        </p:nvGrpSpPr>
        <p:grpSpPr>
          <a:xfrm>
            <a:off x="481001" y="1351129"/>
            <a:ext cx="399117" cy="399117"/>
            <a:chOff x="0" y="0"/>
            <a:chExt cx="812800" cy="812800"/>
          </a:xfrm>
        </p:grpSpPr>
        <p:sp>
          <p:nvSpPr>
            <p:cNvPr id="65" name="Freeform 4">
              <a:extLst>
                <a:ext uri="{FF2B5EF4-FFF2-40B4-BE49-F238E27FC236}">
                  <a16:creationId xmlns:a16="http://schemas.microsoft.com/office/drawing/2014/main" id="{D52C47BD-4B28-9ACB-5C60-E7A7E0DDA7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66" name="TextBox 5">
              <a:extLst>
                <a:ext uri="{FF2B5EF4-FFF2-40B4-BE49-F238E27FC236}">
                  <a16:creationId xmlns:a16="http://schemas.microsoft.com/office/drawing/2014/main" id="{306E930E-DBEA-9401-EB02-07A0EEBB21B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20"/>
                </a:lnSpc>
              </a:pPr>
              <a:endParaRPr lang="en-US" sz="1300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sp>
        <p:nvSpPr>
          <p:cNvPr id="68" name="Freeform 4">
            <a:extLst>
              <a:ext uri="{FF2B5EF4-FFF2-40B4-BE49-F238E27FC236}">
                <a16:creationId xmlns:a16="http://schemas.microsoft.com/office/drawing/2014/main" id="{EFE55A82-367F-34A6-8D6D-87AA7E0F0784}"/>
              </a:ext>
            </a:extLst>
          </p:cNvPr>
          <p:cNvSpPr/>
          <p:nvPr/>
        </p:nvSpPr>
        <p:spPr>
          <a:xfrm>
            <a:off x="499712" y="1932801"/>
            <a:ext cx="399117" cy="39911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70C0"/>
          </a:solidFill>
        </p:spPr>
        <p:txBody>
          <a:bodyPr/>
          <a:lstStyle/>
          <a:p>
            <a:endParaRPr lang="en-US" sz="700"/>
          </a:p>
        </p:txBody>
      </p:sp>
      <p:sp>
        <p:nvSpPr>
          <p:cNvPr id="70" name="TextBox 8">
            <a:extLst>
              <a:ext uri="{FF2B5EF4-FFF2-40B4-BE49-F238E27FC236}">
                <a16:creationId xmlns:a16="http://schemas.microsoft.com/office/drawing/2014/main" id="{2C18663E-DDED-6DDA-9872-33A9416EAE6B}"/>
              </a:ext>
            </a:extLst>
          </p:cNvPr>
          <p:cNvSpPr txBox="1"/>
          <p:nvPr/>
        </p:nvSpPr>
        <p:spPr>
          <a:xfrm>
            <a:off x="1011078" y="837579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Completed Tasks</a:t>
            </a:r>
          </a:p>
        </p:txBody>
      </p:sp>
      <p:sp>
        <p:nvSpPr>
          <p:cNvPr id="71" name="TextBox 8">
            <a:extLst>
              <a:ext uri="{FF2B5EF4-FFF2-40B4-BE49-F238E27FC236}">
                <a16:creationId xmlns:a16="http://schemas.microsoft.com/office/drawing/2014/main" id="{2965D383-F310-AC68-9890-0B9BA4424BC8}"/>
              </a:ext>
            </a:extLst>
          </p:cNvPr>
          <p:cNvSpPr txBox="1"/>
          <p:nvPr/>
        </p:nvSpPr>
        <p:spPr>
          <a:xfrm>
            <a:off x="1022140" y="1437716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going Tasks</a:t>
            </a:r>
          </a:p>
        </p:txBody>
      </p:sp>
      <p:sp>
        <p:nvSpPr>
          <p:cNvPr id="72" name="TextBox 8">
            <a:extLst>
              <a:ext uri="{FF2B5EF4-FFF2-40B4-BE49-F238E27FC236}">
                <a16:creationId xmlns:a16="http://schemas.microsoft.com/office/drawing/2014/main" id="{27DEC4EF-3CFE-7E40-775B-3BF2710C971D}"/>
              </a:ext>
            </a:extLst>
          </p:cNvPr>
          <p:cNvSpPr txBox="1"/>
          <p:nvPr/>
        </p:nvSpPr>
        <p:spPr>
          <a:xfrm>
            <a:off x="1022140" y="2037853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Tasks yet to start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B42FD72-4EA7-EDE3-3069-111B13429A8A}"/>
              </a:ext>
            </a:extLst>
          </p:cNvPr>
          <p:cNvGraphicFramePr/>
          <p:nvPr/>
        </p:nvGraphicFramePr>
        <p:xfrm>
          <a:off x="334231" y="2467489"/>
          <a:ext cx="2171700" cy="2078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9" name="Google Shape;507;p39">
            <a:extLst>
              <a:ext uri="{FF2B5EF4-FFF2-40B4-BE49-F238E27FC236}">
                <a16:creationId xmlns:a16="http://schemas.microsoft.com/office/drawing/2014/main" id="{116AB9CB-43F5-D633-C965-6EDB39A81D70}"/>
              </a:ext>
            </a:extLst>
          </p:cNvPr>
          <p:cNvSpPr txBox="1">
            <a:spLocks/>
          </p:cNvSpPr>
          <p:nvPr/>
        </p:nvSpPr>
        <p:spPr>
          <a:xfrm>
            <a:off x="720000" y="473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OVERALL PROGRESS</a:t>
            </a:r>
            <a:endParaRPr lang="en-US" sz="3000" b="1">
              <a:solidFill>
                <a:srgbClr val="2A265A"/>
              </a:solidFill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60" name="Group 16">
            <a:extLst>
              <a:ext uri="{FF2B5EF4-FFF2-40B4-BE49-F238E27FC236}">
                <a16:creationId xmlns:a16="http://schemas.microsoft.com/office/drawing/2014/main" id="{3F7E23BC-E0D8-B035-1722-F078C49B70EB}"/>
              </a:ext>
            </a:extLst>
          </p:cNvPr>
          <p:cNvGrpSpPr/>
          <p:nvPr/>
        </p:nvGrpSpPr>
        <p:grpSpPr>
          <a:xfrm>
            <a:off x="3175378" y="1019267"/>
            <a:ext cx="1247775" cy="466725"/>
            <a:chOff x="0" y="0"/>
            <a:chExt cx="657264" cy="245847"/>
          </a:xfrm>
        </p:grpSpPr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196A561C-CA86-483C-5261-924DB2F629D8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18">
              <a:extLst>
                <a:ext uri="{FF2B5EF4-FFF2-40B4-BE49-F238E27FC236}">
                  <a16:creationId xmlns:a16="http://schemas.microsoft.com/office/drawing/2014/main" id="{20A85ECD-BED3-CECC-4993-2081AD1F498B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900" kern="120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Identify the Problem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8E6BAD-C1A3-4410-4203-A192455879BC}"/>
              </a:ext>
            </a:extLst>
          </p:cNvPr>
          <p:cNvCxnSpPr/>
          <p:nvPr/>
        </p:nvCxnSpPr>
        <p:spPr>
          <a:xfrm>
            <a:off x="4513123" y="1241612"/>
            <a:ext cx="68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6">
            <a:extLst>
              <a:ext uri="{FF2B5EF4-FFF2-40B4-BE49-F238E27FC236}">
                <a16:creationId xmlns:a16="http://schemas.microsoft.com/office/drawing/2014/main" id="{15B6982A-488A-4053-3451-1ECAA272A6A1}"/>
              </a:ext>
            </a:extLst>
          </p:cNvPr>
          <p:cNvGrpSpPr/>
          <p:nvPr/>
        </p:nvGrpSpPr>
        <p:grpSpPr>
          <a:xfrm>
            <a:off x="5275122" y="994957"/>
            <a:ext cx="1247775" cy="466725"/>
            <a:chOff x="0" y="0"/>
            <a:chExt cx="657264" cy="245847"/>
          </a:xfrm>
        </p:grpSpPr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63CDCA5B-BD19-0C24-6531-46ADA5422059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28276237-27C9-2A53-65E3-8C27E6181EB1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900" kern="120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Research &amp; Data Gathering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17AF7E-DD2A-FFBC-F1BF-AC8E161AF7D8}"/>
              </a:ext>
            </a:extLst>
          </p:cNvPr>
          <p:cNvCxnSpPr/>
          <p:nvPr/>
        </p:nvCxnSpPr>
        <p:spPr>
          <a:xfrm>
            <a:off x="6604492" y="1224329"/>
            <a:ext cx="68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6">
            <a:extLst>
              <a:ext uri="{FF2B5EF4-FFF2-40B4-BE49-F238E27FC236}">
                <a16:creationId xmlns:a16="http://schemas.microsoft.com/office/drawing/2014/main" id="{7DB91140-7C38-1BAE-9C75-AFF156913BC7}"/>
              </a:ext>
            </a:extLst>
          </p:cNvPr>
          <p:cNvGrpSpPr/>
          <p:nvPr/>
        </p:nvGrpSpPr>
        <p:grpSpPr>
          <a:xfrm>
            <a:off x="7374312" y="994957"/>
            <a:ext cx="1247775" cy="466725"/>
            <a:chOff x="0" y="0"/>
            <a:chExt cx="657264" cy="245847"/>
          </a:xfrm>
        </p:grpSpPr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5DAEAAE9-6FD8-4C76-C172-4E98195E3E99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381D3D02-14C5-A1C2-1C48-EAC016B62B9F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900" kern="120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Implementing Recommender System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25E1C3-1159-6457-8A95-62BE074C5860}"/>
              </a:ext>
            </a:extLst>
          </p:cNvPr>
          <p:cNvCxnSpPr>
            <a:cxnSpLocks/>
          </p:cNvCxnSpPr>
          <p:nvPr/>
        </p:nvCxnSpPr>
        <p:spPr>
          <a:xfrm rot="5400000">
            <a:off x="7627224" y="1830105"/>
            <a:ext cx="68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5A98F0-6008-88A6-D193-F509654528C2}"/>
              </a:ext>
            </a:extLst>
          </p:cNvPr>
          <p:cNvCxnSpPr>
            <a:cxnSpLocks/>
          </p:cNvCxnSpPr>
          <p:nvPr/>
        </p:nvCxnSpPr>
        <p:spPr>
          <a:xfrm flipH="1" flipV="1">
            <a:off x="6604491" y="2494612"/>
            <a:ext cx="68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6">
            <a:extLst>
              <a:ext uri="{FF2B5EF4-FFF2-40B4-BE49-F238E27FC236}">
                <a16:creationId xmlns:a16="http://schemas.microsoft.com/office/drawing/2014/main" id="{0D160DC0-38D6-9AB1-0372-AD772390D387}"/>
              </a:ext>
            </a:extLst>
          </p:cNvPr>
          <p:cNvGrpSpPr/>
          <p:nvPr/>
        </p:nvGrpSpPr>
        <p:grpSpPr>
          <a:xfrm>
            <a:off x="5300731" y="2222672"/>
            <a:ext cx="1247775" cy="520973"/>
            <a:chOff x="0" y="-28575"/>
            <a:chExt cx="657264" cy="274422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CF7BE15-B130-CF48-2A92-E4270632E675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784314-B4B9-8121-96D7-E9D8125A2FF6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90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Submit the Research Paper</a:t>
              </a:r>
              <a:endParaRPr lang="en-US" sz="900" kern="120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B85524-D46F-173C-509B-56DA9D34F9CB}"/>
              </a:ext>
            </a:extLst>
          </p:cNvPr>
          <p:cNvCxnSpPr>
            <a:cxnSpLocks/>
          </p:cNvCxnSpPr>
          <p:nvPr/>
        </p:nvCxnSpPr>
        <p:spPr>
          <a:xfrm flipH="1" flipV="1">
            <a:off x="4564165" y="2510282"/>
            <a:ext cx="68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16">
            <a:extLst>
              <a:ext uri="{FF2B5EF4-FFF2-40B4-BE49-F238E27FC236}">
                <a16:creationId xmlns:a16="http://schemas.microsoft.com/office/drawing/2014/main" id="{20B8EB51-9193-ADEA-36E5-69B5B88E30DC}"/>
              </a:ext>
            </a:extLst>
          </p:cNvPr>
          <p:cNvGrpSpPr/>
          <p:nvPr/>
        </p:nvGrpSpPr>
        <p:grpSpPr>
          <a:xfrm>
            <a:off x="3232616" y="2274965"/>
            <a:ext cx="1247775" cy="466725"/>
            <a:chOff x="0" y="0"/>
            <a:chExt cx="657264" cy="245847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0094E5-15BA-00D4-2DE7-CE7821D25B39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DB81878C-83EE-1DC5-9956-F3123C6E63D8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900" kern="120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Frontend Implementation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2B81C2-B52F-6F53-90B0-D12C9E36ACFA}"/>
              </a:ext>
            </a:extLst>
          </p:cNvPr>
          <p:cNvCxnSpPr>
            <a:cxnSpLocks/>
          </p:cNvCxnSpPr>
          <p:nvPr/>
        </p:nvCxnSpPr>
        <p:spPr>
          <a:xfrm rot="5400000">
            <a:off x="3455152" y="3129872"/>
            <a:ext cx="68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38">
            <a:extLst>
              <a:ext uri="{FF2B5EF4-FFF2-40B4-BE49-F238E27FC236}">
                <a16:creationId xmlns:a16="http://schemas.microsoft.com/office/drawing/2014/main" id="{B157CE8A-8C98-B396-8497-9E3016144A16}"/>
              </a:ext>
            </a:extLst>
          </p:cNvPr>
          <p:cNvGrpSpPr/>
          <p:nvPr/>
        </p:nvGrpSpPr>
        <p:grpSpPr>
          <a:xfrm>
            <a:off x="3232616" y="3547492"/>
            <a:ext cx="1247775" cy="466725"/>
            <a:chOff x="0" y="0"/>
            <a:chExt cx="657264" cy="245847"/>
          </a:xfrm>
        </p:grpSpPr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88112E5B-B470-B046-38BC-AAD88216FF4C}"/>
                </a:ext>
              </a:extLst>
            </p:cNvPr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40">
              <a:extLst>
                <a:ext uri="{FF2B5EF4-FFF2-40B4-BE49-F238E27FC236}">
                  <a16:creationId xmlns:a16="http://schemas.microsoft.com/office/drawing/2014/main" id="{B0E8BCC9-261D-44FD-C655-F0EF33FFB538}"/>
                </a:ext>
              </a:extLst>
            </p:cNvPr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900">
                  <a:latin typeface="IBM Plex Sans"/>
                  <a:ea typeface="IBM Plex Sans"/>
                  <a:cs typeface="IBM Plex Sans"/>
                  <a:sym typeface="IBM Plex Sans"/>
                </a:rPr>
                <a:t>Progress Tracking and Send notifications</a:t>
              </a:r>
              <a:endParaRPr lang="en-US" sz="900" kern="12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CF9D8A-D2BB-D3C3-78B6-1256B1A20E17}"/>
              </a:ext>
            </a:extLst>
          </p:cNvPr>
          <p:cNvCxnSpPr/>
          <p:nvPr/>
        </p:nvCxnSpPr>
        <p:spPr>
          <a:xfrm>
            <a:off x="4564165" y="3760837"/>
            <a:ext cx="68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936AB1-8385-B7BC-8726-3E3323CF4CE4}"/>
              </a:ext>
            </a:extLst>
          </p:cNvPr>
          <p:cNvCxnSpPr/>
          <p:nvPr/>
        </p:nvCxnSpPr>
        <p:spPr>
          <a:xfrm>
            <a:off x="6604491" y="3741092"/>
            <a:ext cx="688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8">
            <a:extLst>
              <a:ext uri="{FF2B5EF4-FFF2-40B4-BE49-F238E27FC236}">
                <a16:creationId xmlns:a16="http://schemas.microsoft.com/office/drawing/2014/main" id="{5408568C-6CE9-5AB8-C073-F16038E949C6}"/>
              </a:ext>
            </a:extLst>
          </p:cNvPr>
          <p:cNvSpPr txBox="1"/>
          <p:nvPr/>
        </p:nvSpPr>
        <p:spPr>
          <a:xfrm>
            <a:off x="1154298" y="3406072"/>
            <a:ext cx="713734" cy="228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2000" b="1">
                <a:solidFill>
                  <a:srgbClr val="00B050"/>
                </a:solidFill>
                <a:latin typeface="IBM Plex Sans"/>
                <a:ea typeface="IBM Plex Sans"/>
                <a:cs typeface="IBM Plex Sans"/>
                <a:sym typeface="IBM Plex Sans"/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512501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1BFA-75CE-03DA-A33D-CF2B7A0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83" y="294936"/>
            <a:ext cx="5262159" cy="57270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8400CC-EA97-C116-F427-7FE1FC26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7CE6-9FAA-4BA6-8D59-B5068FA69FD6}" type="datetime1">
              <a:rPr lang="en-US" smtClean="0"/>
              <a:t>9/9/2024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1D0BD-9B44-EEA0-BBE0-A75216A3AB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Google Shape;284;p31">
            <a:extLst>
              <a:ext uri="{FF2B5EF4-FFF2-40B4-BE49-F238E27FC236}">
                <a16:creationId xmlns:a16="http://schemas.microsoft.com/office/drawing/2014/main" id="{5FEE1A6A-3E30-6FE1-981E-19E8ACEF9213}"/>
              </a:ext>
            </a:extLst>
          </p:cNvPr>
          <p:cNvSpPr txBox="1">
            <a:spLocks/>
          </p:cNvSpPr>
          <p:nvPr/>
        </p:nvSpPr>
        <p:spPr>
          <a:xfrm>
            <a:off x="3596838" y="581286"/>
            <a:ext cx="5547162" cy="4342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Being physically fit is an essential part of health and wellness.</a:t>
            </a:r>
          </a:p>
          <a:p>
            <a:pPr>
              <a:spcBef>
                <a:spcPts val="1000"/>
              </a:spcBef>
            </a:pPr>
            <a:endParaRPr lang="en-US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Modern life is busy; going to the gym is both hard and costly.</a:t>
            </a:r>
          </a:p>
          <a:p>
            <a:pPr>
              <a:spcBef>
                <a:spcPts val="1000"/>
              </a:spcBef>
            </a:pPr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 trainers also tend to be unaffordable to many people.</a:t>
            </a:r>
          </a:p>
          <a:p>
            <a:pPr>
              <a:spcBef>
                <a:spcPts val="1000"/>
              </a:spcBef>
            </a:pPr>
            <a:endParaRPr lang="en-US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Exercise alone won't achieve health goals; a good diet is crucial too.</a:t>
            </a:r>
          </a:p>
          <a:p>
            <a:pPr>
              <a:spcBef>
                <a:spcPts val="1000"/>
              </a:spcBef>
            </a:pPr>
            <a:endParaRPr lang="en-US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Customized diet and exercise plans help individual's make the maximize their progress</a:t>
            </a:r>
          </a:p>
        </p:txBody>
      </p:sp>
      <p:pic>
        <p:nvPicPr>
          <p:cNvPr id="10" name="Picture 9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67F40D46-F154-EA25-7F3F-8DBAE248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3" y="1080568"/>
            <a:ext cx="410275" cy="410275"/>
          </a:xfrm>
          <a:prstGeom prst="rect">
            <a:avLst/>
          </a:prstGeom>
        </p:spPr>
      </p:pic>
      <p:pic>
        <p:nvPicPr>
          <p:cNvPr id="11" name="Picture 10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87C94E75-1346-4813-0F32-373AA637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2" y="1716538"/>
            <a:ext cx="410275" cy="410275"/>
          </a:xfrm>
          <a:prstGeom prst="rect">
            <a:avLst/>
          </a:prstGeom>
        </p:spPr>
      </p:pic>
      <p:pic>
        <p:nvPicPr>
          <p:cNvPr id="12" name="Picture 11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35325F42-525A-25AB-7AB3-6D0C0A6F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2" y="2405086"/>
            <a:ext cx="410275" cy="410275"/>
          </a:xfrm>
          <a:prstGeom prst="rect">
            <a:avLst/>
          </a:prstGeom>
        </p:spPr>
      </p:pic>
      <p:pic>
        <p:nvPicPr>
          <p:cNvPr id="13" name="Picture 12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99148DFC-95CA-5720-F8EF-851627B9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1" y="3184946"/>
            <a:ext cx="410275" cy="410275"/>
          </a:xfrm>
          <a:prstGeom prst="rect">
            <a:avLst/>
          </a:prstGeom>
        </p:spPr>
      </p:pic>
      <p:pic>
        <p:nvPicPr>
          <p:cNvPr id="14" name="Picture 1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915345C5-FDF7-F7C2-4AB2-D856A374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61" y="4099189"/>
            <a:ext cx="410275" cy="410275"/>
          </a:xfrm>
          <a:prstGeom prst="rect">
            <a:avLst/>
          </a:prstGeom>
        </p:spPr>
      </p:pic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7AE41246-01CB-F96D-531A-C02F67E57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51" t="7084" r="10749"/>
          <a:stretch/>
        </p:blipFill>
        <p:spPr>
          <a:xfrm>
            <a:off x="411184" y="1333681"/>
            <a:ext cx="2570239" cy="28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21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5A7D42-5C39-40F4-CB87-3B462CD2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59" y="165530"/>
            <a:ext cx="3856800" cy="728927"/>
          </a:xfrm>
        </p:spPr>
        <p:txBody>
          <a:bodyPr/>
          <a:lstStyle/>
          <a:p>
            <a:r>
              <a:rPr lang="en-US"/>
              <a:t>FUTURE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6242-BCCB-CDC9-A0C0-9EED5CDD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98A45-B90E-2F77-7C65-2F6C15600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06CFF5-8B36-5F3A-9739-EA549B9AFC97}"/>
              </a:ext>
            </a:extLst>
          </p:cNvPr>
          <p:cNvSpPr/>
          <p:nvPr/>
        </p:nvSpPr>
        <p:spPr>
          <a:xfrm>
            <a:off x="528787" y="1162790"/>
            <a:ext cx="3519775" cy="757522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2DEE-B201-C132-B0E2-5B2465E2BBE0}"/>
              </a:ext>
            </a:extLst>
          </p:cNvPr>
          <p:cNvSpPr txBox="1"/>
          <p:nvPr/>
        </p:nvSpPr>
        <p:spPr>
          <a:xfrm>
            <a:off x="719226" y="1272934"/>
            <a:ext cx="314217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Track the progress and send remainders to user</a:t>
            </a:r>
            <a:endParaRPr lang="en-US" dirty="0">
              <a:latin typeface="Noto Sans"/>
              <a:ea typeface="Noto Sans"/>
              <a:cs typeface="Noto Sans"/>
            </a:endParaRPr>
          </a:p>
          <a:p>
            <a:pPr algn="ctr"/>
            <a:endParaRPr lang="en-US" dirty="0">
              <a:solidFill>
                <a:srgbClr val="2A265A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0ED58B-C58E-03D5-F98D-8BD4B4F19560}"/>
              </a:ext>
            </a:extLst>
          </p:cNvPr>
          <p:cNvSpPr/>
          <p:nvPr/>
        </p:nvSpPr>
        <p:spPr>
          <a:xfrm>
            <a:off x="1844314" y="2370488"/>
            <a:ext cx="3519775" cy="7575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68275-459A-83AD-F0A3-AA2300A0908A}"/>
              </a:ext>
            </a:extLst>
          </p:cNvPr>
          <p:cNvSpPr txBox="1"/>
          <p:nvPr/>
        </p:nvSpPr>
        <p:spPr>
          <a:xfrm>
            <a:off x="2034754" y="2588462"/>
            <a:ext cx="3142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Integration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8B0EA6-0358-646A-59DA-AD4A8386BF32}"/>
              </a:ext>
            </a:extLst>
          </p:cNvPr>
          <p:cNvSpPr/>
          <p:nvPr/>
        </p:nvSpPr>
        <p:spPr>
          <a:xfrm>
            <a:off x="3450984" y="3535054"/>
            <a:ext cx="3519775" cy="75752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3FF99-F360-DFA5-DA68-2F129F2704D6}"/>
              </a:ext>
            </a:extLst>
          </p:cNvPr>
          <p:cNvSpPr txBox="1"/>
          <p:nvPr/>
        </p:nvSpPr>
        <p:spPr>
          <a:xfrm>
            <a:off x="3857084" y="3753028"/>
            <a:ext cx="27000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Testing</a:t>
            </a:r>
            <a:endParaRPr lang="en-US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5B02F98-0A5F-14E2-3DEF-23DE4D549E8D}"/>
              </a:ext>
            </a:extLst>
          </p:cNvPr>
          <p:cNvSpPr/>
          <p:nvPr/>
        </p:nvSpPr>
        <p:spPr>
          <a:xfrm rot="3780000">
            <a:off x="4129582" y="1622434"/>
            <a:ext cx="894991" cy="366623"/>
          </a:xfrm>
          <a:prstGeom prst="curvedDownArrow">
            <a:avLst/>
          </a:prstGeom>
          <a:solidFill>
            <a:srgbClr val="869D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16CF47-CF0E-8188-C181-3F61EF8E01D6}"/>
              </a:ext>
            </a:extLst>
          </p:cNvPr>
          <p:cNvSpPr/>
          <p:nvPr/>
        </p:nvSpPr>
        <p:spPr>
          <a:xfrm rot="3780000">
            <a:off x="5466676" y="2830132"/>
            <a:ext cx="894991" cy="366623"/>
          </a:xfrm>
          <a:prstGeom prst="curvedDownArrow">
            <a:avLst/>
          </a:prstGeom>
          <a:solidFill>
            <a:srgbClr val="F399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55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61FBF3E2-FA23-AE9F-A6BC-973284F93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2A6971A3-8721-1FA5-6C20-8B9E810D9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8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BC6E83F8-7EB4-4180-2BE6-4F37C99A0AAD}"/>
              </a:ext>
            </a:extLst>
          </p:cNvPr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27EE6A99-DD6C-BFEF-5D13-9D57F8D5D9C3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19E16039-70B1-C901-D18F-331768542FD6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1F8EF57F-DA7A-4C5A-72AC-FE9801D658DB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F0EF7842-27E3-19C7-04BB-475525CEEEF5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03F3FF5C-FE1D-398C-C2C8-5FD9E760F1AF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321F6189-ACF3-A809-C560-1F55ABDF9D24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373A693C-2CBF-FC7C-4226-B578DB59D33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B2DCEE8B-2F8C-183B-79F0-ECB7B170D09B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B82A2CFC-AF18-F25A-EC03-A3AB673C1D1A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B5A25792-FB2F-1D56-70ED-C42AEE902629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09356C06-CA19-A29F-4A13-5A60B16AA173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4EF89502-C137-CA0C-7CD1-64837A0B65E8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ABE2320C-83DD-4D47-F900-3B5F42796F31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3EB2B3C8-3FB2-1FB0-B093-27012B0CBA8D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047F72C9-2F0A-EF55-49C1-6E04A5A8A100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91AA319E-20B0-31B8-C1DB-6D5BFFDB25DF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90353655-05EA-6163-92AB-B0BD5633DB6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67768D90-7ED4-897C-EED4-09426048FD0A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A05A291F-6DCF-F2BC-B51D-75AE7634ED86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DC82CE3C-2C77-BCA8-CEB3-2B96E19909EF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2F0D022D-FA62-25E8-6301-0291E20859F2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8D29D752-368F-615F-36F0-EB34BF025BBA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76FA66B-623F-B145-93A6-3874039C1E4B}"/>
              </a:ext>
            </a:extLst>
          </p:cNvPr>
          <p:cNvSpPr/>
          <p:nvPr/>
        </p:nvSpPr>
        <p:spPr>
          <a:xfrm>
            <a:off x="2939081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IT21114144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M.H.S.M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 descr="A diagram of a workflow&#10;&#10;Description automatically generated">
            <a:extLst>
              <a:ext uri="{FF2B5EF4-FFF2-40B4-BE49-F238E27FC236}">
                <a16:creationId xmlns:a16="http://schemas.microsoft.com/office/drawing/2014/main" id="{4556B92C-A5C3-E72C-43BC-F18E22D07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12963"/>
          <a:stretch/>
        </p:blipFill>
        <p:spPr>
          <a:xfrm>
            <a:off x="1426849" y="1026472"/>
            <a:ext cx="6692582" cy="3600926"/>
          </a:xfrm>
          <a:prstGeom prst="rect">
            <a:avLst/>
          </a:prstGeom>
          <a:ln>
            <a:solidFill>
              <a:srgbClr val="2A265A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F3C5F-6041-96BD-E4F2-E718FE86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94379-385F-AE28-17FA-957D2683E13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D25392D-202C-454D-8CAC-AD6CBBBF1AC6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9AF6BD-9D7D-431B-9890-AECE985CD7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98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D1609408-8BA1-AA51-CEFB-62ACDD99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>
            <a:extLst>
              <a:ext uri="{FF2B5EF4-FFF2-40B4-BE49-F238E27FC236}">
                <a16:creationId xmlns:a16="http://schemas.microsoft.com/office/drawing/2014/main" id="{090B56A0-6926-1AF7-6B38-9639217EFD86}"/>
              </a:ext>
            </a:extLst>
          </p:cNvPr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>
              <a:extLst>
                <a:ext uri="{FF2B5EF4-FFF2-40B4-BE49-F238E27FC236}">
                  <a16:creationId xmlns:a16="http://schemas.microsoft.com/office/drawing/2014/main" id="{81DF80D1-21A9-5927-9A9D-D36F5BED8361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>
              <a:extLst>
                <a:ext uri="{FF2B5EF4-FFF2-40B4-BE49-F238E27FC236}">
                  <a16:creationId xmlns:a16="http://schemas.microsoft.com/office/drawing/2014/main" id="{D5CB1180-854E-677F-6C19-3493766E3D7B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3FAE7974-09FE-3B59-F313-FADE85940CB8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322A4C62-D713-695D-2978-DF9E6063D02D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3B692937-E2D9-F674-A24C-CFDC7A6EDAF6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074B03B9-E207-78EA-1917-564A71963D00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>
              <a:extLst>
                <a:ext uri="{FF2B5EF4-FFF2-40B4-BE49-F238E27FC236}">
                  <a16:creationId xmlns:a16="http://schemas.microsoft.com/office/drawing/2014/main" id="{98BC0117-9DBE-7303-F015-A5B0670BD9D5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>
              <a:extLst>
                <a:ext uri="{FF2B5EF4-FFF2-40B4-BE49-F238E27FC236}">
                  <a16:creationId xmlns:a16="http://schemas.microsoft.com/office/drawing/2014/main" id="{5C3606F6-0775-5837-E303-667A7C02FB19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E681928A-6957-ECA7-A99A-2EBF88F9D2C3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B1646D87-3217-41FD-4A5D-3D2B6079AB2C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>
              <a:extLst>
                <a:ext uri="{FF2B5EF4-FFF2-40B4-BE49-F238E27FC236}">
                  <a16:creationId xmlns:a16="http://schemas.microsoft.com/office/drawing/2014/main" id="{23E5BB9C-0932-B8B6-E5FA-55894A509B9B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>
              <a:extLst>
                <a:ext uri="{FF2B5EF4-FFF2-40B4-BE49-F238E27FC236}">
                  <a16:creationId xmlns:a16="http://schemas.microsoft.com/office/drawing/2014/main" id="{1B6C285A-A0F8-F1AD-E59A-3FA1B32AFD35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>
              <a:extLst>
                <a:ext uri="{FF2B5EF4-FFF2-40B4-BE49-F238E27FC236}">
                  <a16:creationId xmlns:a16="http://schemas.microsoft.com/office/drawing/2014/main" id="{BC488738-76D2-D55C-4947-4AB554770143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>
              <a:extLst>
                <a:ext uri="{FF2B5EF4-FFF2-40B4-BE49-F238E27FC236}">
                  <a16:creationId xmlns:a16="http://schemas.microsoft.com/office/drawing/2014/main" id="{FAB465BB-4E99-A7A2-0F92-46DC1B5591D9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>
              <a:extLst>
                <a:ext uri="{FF2B5EF4-FFF2-40B4-BE49-F238E27FC236}">
                  <a16:creationId xmlns:a16="http://schemas.microsoft.com/office/drawing/2014/main" id="{321D08A5-2A93-27E1-FBFA-EAA75281F428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>
              <a:extLst>
                <a:ext uri="{FF2B5EF4-FFF2-40B4-BE49-F238E27FC236}">
                  <a16:creationId xmlns:a16="http://schemas.microsoft.com/office/drawing/2014/main" id="{067422ED-E52C-B3E9-E141-D294D79AF891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>
              <a:extLst>
                <a:ext uri="{FF2B5EF4-FFF2-40B4-BE49-F238E27FC236}">
                  <a16:creationId xmlns:a16="http://schemas.microsoft.com/office/drawing/2014/main" id="{0CBC74AE-83DD-D173-7E5B-45633107AB1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>
              <a:extLst>
                <a:ext uri="{FF2B5EF4-FFF2-40B4-BE49-F238E27FC236}">
                  <a16:creationId xmlns:a16="http://schemas.microsoft.com/office/drawing/2014/main" id="{EDCDE854-E4C0-59AA-F2E2-CDA9963DA91B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>
              <a:extLst>
                <a:ext uri="{FF2B5EF4-FFF2-40B4-BE49-F238E27FC236}">
                  <a16:creationId xmlns:a16="http://schemas.microsoft.com/office/drawing/2014/main" id="{6133EAAB-D90B-F246-2A92-2D7513FDE7C9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>
              <a:extLst>
                <a:ext uri="{FF2B5EF4-FFF2-40B4-BE49-F238E27FC236}">
                  <a16:creationId xmlns:a16="http://schemas.microsoft.com/office/drawing/2014/main" id="{81FE9DA1-9724-A2A4-87DD-F3568F3180D7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>
              <a:extLst>
                <a:ext uri="{FF2B5EF4-FFF2-40B4-BE49-F238E27FC236}">
                  <a16:creationId xmlns:a16="http://schemas.microsoft.com/office/drawing/2014/main" id="{8C5D5DB8-E0D0-6ED2-D9E8-FDC868460A65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>
              <a:extLst>
                <a:ext uri="{FF2B5EF4-FFF2-40B4-BE49-F238E27FC236}">
                  <a16:creationId xmlns:a16="http://schemas.microsoft.com/office/drawing/2014/main" id="{CC678AB0-A585-11CD-D2D5-81A271C1BFCA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A2D596A-61D2-8D4D-E7EF-A8C7A50CBAE1}"/>
              </a:ext>
            </a:extLst>
          </p:cNvPr>
          <p:cNvSpPr/>
          <p:nvPr/>
        </p:nvSpPr>
        <p:spPr>
          <a:xfrm>
            <a:off x="2917242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509EF8-B195-E3B7-ADAC-8F6D4AFBB0AF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CD721A-974A-37E1-317B-DEFCBB74639B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EC7FB-CC16-3AA7-644B-01D6B8A7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BC5D0-B30D-0B12-9ED6-CAFC39D0C9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B67F171-C313-44A2-AA97-3A7C4F07281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D51C4-A983-B449-05DA-B525657BA4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3DBA29-984A-8834-1567-486A07F5C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70" r="3526"/>
          <a:stretch/>
        </p:blipFill>
        <p:spPr>
          <a:xfrm>
            <a:off x="6807487" y="0"/>
            <a:ext cx="2331626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62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A2294B91-7887-42B2-C85E-C17918E21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3655A453-CFFF-34A9-B7DB-D75C64D9E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1950" y="2273218"/>
            <a:ext cx="557155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Exercise Movement Tracking System with Real-Time Feedback​</a:t>
            </a:r>
          </a:p>
        </p:txBody>
      </p:sp>
      <p:grpSp>
        <p:nvGrpSpPr>
          <p:cNvPr id="298" name="Google Shape;298;p32">
            <a:extLst>
              <a:ext uri="{FF2B5EF4-FFF2-40B4-BE49-F238E27FC236}">
                <a16:creationId xmlns:a16="http://schemas.microsoft.com/office/drawing/2014/main" id="{24166BB2-4F62-B628-55E1-6A340C39E61D}"/>
              </a:ext>
            </a:extLst>
          </p:cNvPr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>
              <a:extLst>
                <a:ext uri="{FF2B5EF4-FFF2-40B4-BE49-F238E27FC236}">
                  <a16:creationId xmlns:a16="http://schemas.microsoft.com/office/drawing/2014/main" id="{54E0EE6A-967C-7405-5469-A0A7AAADFE39}"/>
                </a:ext>
              </a:extLst>
            </p:cNvPr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>
              <a:extLst>
                <a:ext uri="{FF2B5EF4-FFF2-40B4-BE49-F238E27FC236}">
                  <a16:creationId xmlns:a16="http://schemas.microsoft.com/office/drawing/2014/main" id="{3DCE4D34-6452-F7ED-9FD9-B31710EF364A}"/>
                </a:ext>
              </a:extLst>
            </p:cNvPr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>
              <a:extLst>
                <a:ext uri="{FF2B5EF4-FFF2-40B4-BE49-F238E27FC236}">
                  <a16:creationId xmlns:a16="http://schemas.microsoft.com/office/drawing/2014/main" id="{861CD548-92D6-C184-FAE6-A75391E7FB6D}"/>
                </a:ext>
              </a:extLst>
            </p:cNvPr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>
              <a:extLst>
                <a:ext uri="{FF2B5EF4-FFF2-40B4-BE49-F238E27FC236}">
                  <a16:creationId xmlns:a16="http://schemas.microsoft.com/office/drawing/2014/main" id="{0F325864-EEDD-5A20-45A9-2FB609972059}"/>
                </a:ext>
              </a:extLst>
            </p:cNvPr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>
              <a:extLst>
                <a:ext uri="{FF2B5EF4-FFF2-40B4-BE49-F238E27FC236}">
                  <a16:creationId xmlns:a16="http://schemas.microsoft.com/office/drawing/2014/main" id="{98536C08-2409-E10D-6EE9-3A5999F09319}"/>
                </a:ext>
              </a:extLst>
            </p:cNvPr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>
              <a:extLst>
                <a:ext uri="{FF2B5EF4-FFF2-40B4-BE49-F238E27FC236}">
                  <a16:creationId xmlns:a16="http://schemas.microsoft.com/office/drawing/2014/main" id="{23CB2F86-FEE3-01D7-F204-CB1F4F4DB87D}"/>
                </a:ext>
              </a:extLst>
            </p:cNvPr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>
              <a:extLst>
                <a:ext uri="{FF2B5EF4-FFF2-40B4-BE49-F238E27FC236}">
                  <a16:creationId xmlns:a16="http://schemas.microsoft.com/office/drawing/2014/main" id="{B75241AE-D213-A5C4-C6CE-18A5539BAA49}"/>
                </a:ext>
              </a:extLst>
            </p:cNvPr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>
              <a:extLst>
                <a:ext uri="{FF2B5EF4-FFF2-40B4-BE49-F238E27FC236}">
                  <a16:creationId xmlns:a16="http://schemas.microsoft.com/office/drawing/2014/main" id="{2C7C5B3F-96FD-2B59-CC3D-65C3CCE264C4}"/>
                </a:ext>
              </a:extLst>
            </p:cNvPr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>
              <a:extLst>
                <a:ext uri="{FF2B5EF4-FFF2-40B4-BE49-F238E27FC236}">
                  <a16:creationId xmlns:a16="http://schemas.microsoft.com/office/drawing/2014/main" id="{6E331677-C9F4-DB1C-C057-657A98C4DD85}"/>
                </a:ext>
              </a:extLst>
            </p:cNvPr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>
            <a:extLst>
              <a:ext uri="{FF2B5EF4-FFF2-40B4-BE49-F238E27FC236}">
                <a16:creationId xmlns:a16="http://schemas.microsoft.com/office/drawing/2014/main" id="{5DB1418D-FBCB-9020-59B5-5D590658DEA3}"/>
              </a:ext>
            </a:extLst>
          </p:cNvPr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>
              <a:extLst>
                <a:ext uri="{FF2B5EF4-FFF2-40B4-BE49-F238E27FC236}">
                  <a16:creationId xmlns:a16="http://schemas.microsoft.com/office/drawing/2014/main" id="{2A894B7C-DAA3-A021-03A5-353F85CCA5E0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>
              <a:extLst>
                <a:ext uri="{FF2B5EF4-FFF2-40B4-BE49-F238E27FC236}">
                  <a16:creationId xmlns:a16="http://schemas.microsoft.com/office/drawing/2014/main" id="{74D105FC-4559-70AE-1E3E-E85EC7F4BDAF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>
            <a:extLst>
              <a:ext uri="{FF2B5EF4-FFF2-40B4-BE49-F238E27FC236}">
                <a16:creationId xmlns:a16="http://schemas.microsoft.com/office/drawing/2014/main" id="{470738BE-1CFB-EEEE-27EB-8AE34E7CE9A9}"/>
              </a:ext>
            </a:extLst>
          </p:cNvPr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>
              <a:extLst>
                <a:ext uri="{FF2B5EF4-FFF2-40B4-BE49-F238E27FC236}">
                  <a16:creationId xmlns:a16="http://schemas.microsoft.com/office/drawing/2014/main" id="{2B30E852-38C1-A607-CC62-17A545554B19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>
              <a:extLst>
                <a:ext uri="{FF2B5EF4-FFF2-40B4-BE49-F238E27FC236}">
                  <a16:creationId xmlns:a16="http://schemas.microsoft.com/office/drawing/2014/main" id="{779E54B3-7959-1909-CDF4-267A051AB8FE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>
              <a:extLst>
                <a:ext uri="{FF2B5EF4-FFF2-40B4-BE49-F238E27FC236}">
                  <a16:creationId xmlns:a16="http://schemas.microsoft.com/office/drawing/2014/main" id="{6EB7FCA9-D415-D8CB-700C-537CD3C39571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>
              <a:extLst>
                <a:ext uri="{FF2B5EF4-FFF2-40B4-BE49-F238E27FC236}">
                  <a16:creationId xmlns:a16="http://schemas.microsoft.com/office/drawing/2014/main" id="{40400B95-3D7C-1700-89FD-4503675CED33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>
              <a:extLst>
                <a:ext uri="{FF2B5EF4-FFF2-40B4-BE49-F238E27FC236}">
                  <a16:creationId xmlns:a16="http://schemas.microsoft.com/office/drawing/2014/main" id="{DE4B6DE3-FBA9-9D88-1CDA-D39FAED21366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>
              <a:extLst>
                <a:ext uri="{FF2B5EF4-FFF2-40B4-BE49-F238E27FC236}">
                  <a16:creationId xmlns:a16="http://schemas.microsoft.com/office/drawing/2014/main" id="{7D2F3338-5551-C0C7-D854-8214C6B1E21D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>
              <a:extLst>
                <a:ext uri="{FF2B5EF4-FFF2-40B4-BE49-F238E27FC236}">
                  <a16:creationId xmlns:a16="http://schemas.microsoft.com/office/drawing/2014/main" id="{4C4C54CD-EADE-8644-11E7-9BE78BC2F712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238FEC3F-5D5B-0653-143D-956BAB032777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C34649-C896-AFA8-3337-E8F090A449A1}"/>
              </a:ext>
            </a:extLst>
          </p:cNvPr>
          <p:cNvSpPr/>
          <p:nvPr/>
        </p:nvSpPr>
        <p:spPr>
          <a:xfrm>
            <a:off x="2882444" y="4779696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6B3AD-1F1E-7BB0-9F65-DC3196619C0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9D62FE5-6824-427F-BAE3-939015AF311D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6080E6-3DF9-8CE3-8F05-1D767E61C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43</a:t>
            </a:fld>
            <a:endParaRPr lang="en-US"/>
          </a:p>
        </p:txBody>
      </p:sp>
      <p:sp>
        <p:nvSpPr>
          <p:cNvPr id="9" name="Google Shape;297;p32">
            <a:extLst>
              <a:ext uri="{FF2B5EF4-FFF2-40B4-BE49-F238E27FC236}">
                <a16:creationId xmlns:a16="http://schemas.microsoft.com/office/drawing/2014/main" id="{127CF3E2-0DF0-F2F4-EAD1-2CDAC4FC0363}"/>
              </a:ext>
            </a:extLst>
          </p:cNvPr>
          <p:cNvSpPr txBox="1">
            <a:spLocks/>
          </p:cNvSpPr>
          <p:nvPr/>
        </p:nvSpPr>
        <p:spPr>
          <a:xfrm>
            <a:off x="5594887" y="1168580"/>
            <a:ext cx="930640" cy="730018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50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eko"/>
              <a:buNone/>
              <a:defRPr sz="6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42602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49214973-4FBA-D553-3A96-FE5E3EDC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4C04325F-942B-7E43-ECDB-6D2607A80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4878" y="122231"/>
            <a:ext cx="54925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BACKGROUND</a:t>
            </a:r>
          </a:p>
        </p:txBody>
      </p:sp>
      <p:sp>
        <p:nvSpPr>
          <p:cNvPr id="326" name="Google Shape;326;p33">
            <a:extLst>
              <a:ext uri="{FF2B5EF4-FFF2-40B4-BE49-F238E27FC236}">
                <a16:creationId xmlns:a16="http://schemas.microsoft.com/office/drawing/2014/main" id="{3197723D-877B-6E3F-57D8-1443DC39C6E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133278" y="2144526"/>
            <a:ext cx="5106107" cy="1205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/>
              <a:t>	Developing the effectiveness and precision of fitness training by integrating cutting-edge technologies into the workout experience. By addressing, ​</a:t>
            </a:r>
          </a:p>
          <a:p>
            <a:pPr algn="l"/>
            <a:endParaRPr lang="en-US"/>
          </a:p>
          <a:p>
            <a:pPr algn="l">
              <a:lnSpc>
                <a:spcPct val="150000"/>
              </a:lnSpc>
            </a:pPr>
            <a:r>
              <a:rPr lang="en-US"/>
              <a:t> 		     Tracking exercise movements during workouts.</a:t>
            </a:r>
          </a:p>
          <a:p>
            <a:pPr algn="l">
              <a:lnSpc>
                <a:spcPct val="150000"/>
              </a:lnSpc>
            </a:pPr>
            <a:r>
              <a:rPr lang="en-US"/>
              <a:t>	</a:t>
            </a:r>
          </a:p>
          <a:p>
            <a:pPr algn="l">
              <a:lnSpc>
                <a:spcPct val="150000"/>
              </a:lnSpc>
            </a:pPr>
            <a:r>
              <a:rPr lang="en-US"/>
              <a:t>		     Providing real-time feedback.</a:t>
            </a:r>
          </a:p>
          <a:p>
            <a:pPr algn="l"/>
            <a:r>
              <a:rPr lang="en-US"/>
              <a:t>	</a:t>
            </a:r>
          </a:p>
        </p:txBody>
      </p:sp>
      <p:sp>
        <p:nvSpPr>
          <p:cNvPr id="327" name="Google Shape;327;p33">
            <a:extLst>
              <a:ext uri="{FF2B5EF4-FFF2-40B4-BE49-F238E27FC236}">
                <a16:creationId xmlns:a16="http://schemas.microsoft.com/office/drawing/2014/main" id="{14022BFB-4253-18D0-2685-9A3F4862C3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728" y="1620389"/>
            <a:ext cx="6247205" cy="407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/>
              <a:t>	How crucial are proper exercise movements and poses for achieving fitness goals?​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3F24AB00-268B-1C92-8256-66A0CE58B2C0}"/>
              </a:ext>
            </a:extLst>
          </p:cNvPr>
          <p:cNvGrpSpPr/>
          <p:nvPr/>
        </p:nvGrpSpPr>
        <p:grpSpPr>
          <a:xfrm flipH="1">
            <a:off x="7838976" y="3214175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B07A740A-E42D-AF36-B703-EF89824D18B5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6C0AE900-72B7-90B0-2344-4EED6B6F846A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8B194B7B-87F7-A459-0730-1F4668685C35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CFE91006-CBAF-CBC3-E637-1772EADB82E2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F92B87AF-1901-719B-79EF-8A62054FFC58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C08333BE-CEFB-AD06-BF88-6F191D3D3685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843C374C-AFCE-A390-33C7-5567A33E2219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CFBB20DB-B433-BDCD-5F64-7C8C4A0A9DA3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297B8ABD-01CA-6474-8D1C-27699C012461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3417D86A-7AEC-5AE9-E08F-47D4BD179D5A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AE77E83F-FF1D-98A2-7D51-67495D8F4AD8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BE144661-796B-A92A-CC62-9C6774F0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03" y="2156822"/>
            <a:ext cx="410275" cy="410275"/>
          </a:xfrm>
          <a:prstGeom prst="rect">
            <a:avLst/>
          </a:prstGeom>
        </p:spPr>
      </p:pic>
      <p:grpSp>
        <p:nvGrpSpPr>
          <p:cNvPr id="23" name="Google Shape;871;p48">
            <a:extLst>
              <a:ext uri="{FF2B5EF4-FFF2-40B4-BE49-F238E27FC236}">
                <a16:creationId xmlns:a16="http://schemas.microsoft.com/office/drawing/2014/main" id="{A2C173C9-98BA-3D03-6007-85CF72BADBB6}"/>
              </a:ext>
            </a:extLst>
          </p:cNvPr>
          <p:cNvGrpSpPr/>
          <p:nvPr/>
        </p:nvGrpSpPr>
        <p:grpSpPr>
          <a:xfrm>
            <a:off x="3772729" y="3052964"/>
            <a:ext cx="345982" cy="180916"/>
            <a:chOff x="4037450" y="3403175"/>
            <a:chExt cx="345982" cy="180916"/>
          </a:xfrm>
        </p:grpSpPr>
        <p:sp>
          <p:nvSpPr>
            <p:cNvPr id="24" name="Google Shape;872;p48">
              <a:extLst>
                <a:ext uri="{FF2B5EF4-FFF2-40B4-BE49-F238E27FC236}">
                  <a16:creationId xmlns:a16="http://schemas.microsoft.com/office/drawing/2014/main" id="{00341620-57D1-EF30-74D4-6996602EAE2A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3;p48">
              <a:extLst>
                <a:ext uri="{FF2B5EF4-FFF2-40B4-BE49-F238E27FC236}">
                  <a16:creationId xmlns:a16="http://schemas.microsoft.com/office/drawing/2014/main" id="{82727AD1-2EFA-9E96-EA28-75DFCA8E01CE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C0C37BB-8C7A-5789-1EB5-297F44203BE5}"/>
              </a:ext>
            </a:extLst>
          </p:cNvPr>
          <p:cNvSpPr/>
          <p:nvPr/>
        </p:nvSpPr>
        <p:spPr>
          <a:xfrm>
            <a:off x="2867621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grpSp>
        <p:nvGrpSpPr>
          <p:cNvPr id="3" name="Google Shape;871;p48">
            <a:extLst>
              <a:ext uri="{FF2B5EF4-FFF2-40B4-BE49-F238E27FC236}">
                <a16:creationId xmlns:a16="http://schemas.microsoft.com/office/drawing/2014/main" id="{AA53B335-1320-56DF-E798-998FFE4EF945}"/>
              </a:ext>
            </a:extLst>
          </p:cNvPr>
          <p:cNvGrpSpPr/>
          <p:nvPr/>
        </p:nvGrpSpPr>
        <p:grpSpPr>
          <a:xfrm>
            <a:off x="3772390" y="3582471"/>
            <a:ext cx="345982" cy="180916"/>
            <a:chOff x="4037450" y="3403175"/>
            <a:chExt cx="345982" cy="180916"/>
          </a:xfrm>
        </p:grpSpPr>
        <p:sp>
          <p:nvSpPr>
            <p:cNvPr id="4" name="Google Shape;872;p48">
              <a:extLst>
                <a:ext uri="{FF2B5EF4-FFF2-40B4-BE49-F238E27FC236}">
                  <a16:creationId xmlns:a16="http://schemas.microsoft.com/office/drawing/2014/main" id="{46C097EC-A0A3-9F59-C3A6-1F46833F3EFC}"/>
                </a:ext>
              </a:extLst>
            </p:cNvPr>
            <p:cNvSpPr/>
            <p:nvPr/>
          </p:nvSpPr>
          <p:spPr>
            <a:xfrm>
              <a:off x="4037450" y="3403175"/>
              <a:ext cx="345982" cy="180916"/>
            </a:xfrm>
            <a:custGeom>
              <a:avLst/>
              <a:gdLst/>
              <a:ahLst/>
              <a:cxnLst/>
              <a:rect l="l" t="t" r="r" b="b"/>
              <a:pathLst>
                <a:path w="633" h="331" extrusionOk="0">
                  <a:moveTo>
                    <a:pt x="55" y="149"/>
                  </a:moveTo>
                  <a:lnTo>
                    <a:pt x="55" y="182"/>
                  </a:lnTo>
                  <a:lnTo>
                    <a:pt x="25" y="182"/>
                  </a:lnTo>
                  <a:lnTo>
                    <a:pt x="25" y="149"/>
                  </a:lnTo>
                  <a:close/>
                  <a:moveTo>
                    <a:pt x="608" y="149"/>
                  </a:moveTo>
                  <a:lnTo>
                    <a:pt x="608" y="182"/>
                  </a:lnTo>
                  <a:lnTo>
                    <a:pt x="578" y="182"/>
                  </a:lnTo>
                  <a:lnTo>
                    <a:pt x="578" y="149"/>
                  </a:lnTo>
                  <a:close/>
                  <a:moveTo>
                    <a:pt x="127" y="64"/>
                  </a:moveTo>
                  <a:lnTo>
                    <a:pt x="127" y="266"/>
                  </a:lnTo>
                  <a:lnTo>
                    <a:pt x="80" y="266"/>
                  </a:lnTo>
                  <a:lnTo>
                    <a:pt x="80" y="64"/>
                  </a:lnTo>
                  <a:close/>
                  <a:moveTo>
                    <a:pt x="553" y="64"/>
                  </a:moveTo>
                  <a:lnTo>
                    <a:pt x="553" y="266"/>
                  </a:lnTo>
                  <a:lnTo>
                    <a:pt x="506" y="266"/>
                  </a:lnTo>
                  <a:lnTo>
                    <a:pt x="506" y="64"/>
                  </a:lnTo>
                  <a:close/>
                  <a:moveTo>
                    <a:pt x="201" y="25"/>
                  </a:moveTo>
                  <a:lnTo>
                    <a:pt x="201" y="306"/>
                  </a:lnTo>
                  <a:lnTo>
                    <a:pt x="152" y="306"/>
                  </a:lnTo>
                  <a:lnTo>
                    <a:pt x="152" y="25"/>
                  </a:lnTo>
                  <a:close/>
                  <a:moveTo>
                    <a:pt x="481" y="25"/>
                  </a:moveTo>
                  <a:lnTo>
                    <a:pt x="481" y="306"/>
                  </a:lnTo>
                  <a:lnTo>
                    <a:pt x="432" y="306"/>
                  </a:lnTo>
                  <a:lnTo>
                    <a:pt x="432" y="25"/>
                  </a:lnTo>
                  <a:close/>
                  <a:moveTo>
                    <a:pt x="150" y="0"/>
                  </a:moveTo>
                  <a:cubicBezTo>
                    <a:pt x="139" y="0"/>
                    <a:pt x="127" y="10"/>
                    <a:pt x="127" y="23"/>
                  </a:cubicBezTo>
                  <a:lnTo>
                    <a:pt x="127" y="39"/>
                  </a:lnTo>
                  <a:lnTo>
                    <a:pt x="78" y="39"/>
                  </a:lnTo>
                  <a:cubicBezTo>
                    <a:pt x="65" y="39"/>
                    <a:pt x="55" y="49"/>
                    <a:pt x="55" y="62"/>
                  </a:cubicBezTo>
                  <a:lnTo>
                    <a:pt x="55" y="123"/>
                  </a:lnTo>
                  <a:lnTo>
                    <a:pt x="13" y="123"/>
                  </a:lnTo>
                  <a:cubicBezTo>
                    <a:pt x="6" y="123"/>
                    <a:pt x="0" y="129"/>
                    <a:pt x="0" y="136"/>
                  </a:cubicBezTo>
                  <a:lnTo>
                    <a:pt x="0" y="195"/>
                  </a:lnTo>
                  <a:cubicBezTo>
                    <a:pt x="0" y="201"/>
                    <a:pt x="6" y="207"/>
                    <a:pt x="13" y="207"/>
                  </a:cubicBezTo>
                  <a:lnTo>
                    <a:pt x="55" y="207"/>
                  </a:lnTo>
                  <a:lnTo>
                    <a:pt x="55" y="267"/>
                  </a:lnTo>
                  <a:cubicBezTo>
                    <a:pt x="55" y="280"/>
                    <a:pt x="65" y="290"/>
                    <a:pt x="78" y="290"/>
                  </a:cubicBezTo>
                  <a:lnTo>
                    <a:pt x="127" y="290"/>
                  </a:lnTo>
                  <a:lnTo>
                    <a:pt x="127" y="308"/>
                  </a:lnTo>
                  <a:cubicBezTo>
                    <a:pt x="127" y="319"/>
                    <a:pt x="139" y="331"/>
                    <a:pt x="150" y="331"/>
                  </a:cubicBezTo>
                  <a:lnTo>
                    <a:pt x="201" y="331"/>
                  </a:lnTo>
                  <a:cubicBezTo>
                    <a:pt x="214" y="331"/>
                    <a:pt x="225" y="319"/>
                    <a:pt x="225" y="308"/>
                  </a:cubicBezTo>
                  <a:lnTo>
                    <a:pt x="225" y="207"/>
                  </a:lnTo>
                  <a:lnTo>
                    <a:pt x="407" y="207"/>
                  </a:lnTo>
                  <a:lnTo>
                    <a:pt x="407" y="308"/>
                  </a:lnTo>
                  <a:cubicBezTo>
                    <a:pt x="407" y="319"/>
                    <a:pt x="418" y="331"/>
                    <a:pt x="431" y="331"/>
                  </a:cubicBezTo>
                  <a:lnTo>
                    <a:pt x="481" y="331"/>
                  </a:lnTo>
                  <a:cubicBezTo>
                    <a:pt x="494" y="331"/>
                    <a:pt x="506" y="319"/>
                    <a:pt x="506" y="308"/>
                  </a:cubicBezTo>
                  <a:lnTo>
                    <a:pt x="506" y="290"/>
                  </a:lnTo>
                  <a:lnTo>
                    <a:pt x="555" y="290"/>
                  </a:lnTo>
                  <a:cubicBezTo>
                    <a:pt x="568" y="290"/>
                    <a:pt x="578" y="280"/>
                    <a:pt x="578" y="267"/>
                  </a:cubicBezTo>
                  <a:lnTo>
                    <a:pt x="578" y="207"/>
                  </a:lnTo>
                  <a:lnTo>
                    <a:pt x="620" y="207"/>
                  </a:lnTo>
                  <a:cubicBezTo>
                    <a:pt x="627" y="207"/>
                    <a:pt x="633" y="201"/>
                    <a:pt x="633" y="194"/>
                  </a:cubicBezTo>
                  <a:lnTo>
                    <a:pt x="633" y="136"/>
                  </a:lnTo>
                  <a:cubicBezTo>
                    <a:pt x="633" y="129"/>
                    <a:pt x="627" y="124"/>
                    <a:pt x="620" y="124"/>
                  </a:cubicBezTo>
                  <a:lnTo>
                    <a:pt x="578" y="124"/>
                  </a:lnTo>
                  <a:lnTo>
                    <a:pt x="578" y="62"/>
                  </a:lnTo>
                  <a:cubicBezTo>
                    <a:pt x="578" y="49"/>
                    <a:pt x="568" y="39"/>
                    <a:pt x="555" y="39"/>
                  </a:cubicBezTo>
                  <a:lnTo>
                    <a:pt x="506" y="39"/>
                  </a:lnTo>
                  <a:lnTo>
                    <a:pt x="506" y="23"/>
                  </a:lnTo>
                  <a:cubicBezTo>
                    <a:pt x="506" y="10"/>
                    <a:pt x="494" y="0"/>
                    <a:pt x="481" y="0"/>
                  </a:cubicBezTo>
                  <a:lnTo>
                    <a:pt x="431" y="0"/>
                  </a:lnTo>
                  <a:cubicBezTo>
                    <a:pt x="418" y="0"/>
                    <a:pt x="407" y="10"/>
                    <a:pt x="407" y="23"/>
                  </a:cubicBezTo>
                  <a:lnTo>
                    <a:pt x="407" y="123"/>
                  </a:lnTo>
                  <a:lnTo>
                    <a:pt x="371" y="123"/>
                  </a:lnTo>
                  <a:cubicBezTo>
                    <a:pt x="366" y="123"/>
                    <a:pt x="360" y="129"/>
                    <a:pt x="360" y="136"/>
                  </a:cubicBezTo>
                  <a:cubicBezTo>
                    <a:pt x="360" y="142"/>
                    <a:pt x="366" y="147"/>
                    <a:pt x="371" y="147"/>
                  </a:cubicBezTo>
                  <a:lnTo>
                    <a:pt x="407" y="147"/>
                  </a:lnTo>
                  <a:lnTo>
                    <a:pt x="407" y="182"/>
                  </a:lnTo>
                  <a:lnTo>
                    <a:pt x="225" y="182"/>
                  </a:lnTo>
                  <a:lnTo>
                    <a:pt x="225" y="147"/>
                  </a:lnTo>
                  <a:lnTo>
                    <a:pt x="262" y="147"/>
                  </a:lnTo>
                  <a:cubicBezTo>
                    <a:pt x="267" y="147"/>
                    <a:pt x="273" y="142"/>
                    <a:pt x="273" y="136"/>
                  </a:cubicBezTo>
                  <a:cubicBezTo>
                    <a:pt x="273" y="129"/>
                    <a:pt x="267" y="123"/>
                    <a:pt x="262" y="123"/>
                  </a:cubicBezTo>
                  <a:lnTo>
                    <a:pt x="225" y="123"/>
                  </a:lnTo>
                  <a:lnTo>
                    <a:pt x="225" y="23"/>
                  </a:lnTo>
                  <a:cubicBezTo>
                    <a:pt x="225" y="10"/>
                    <a:pt x="21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3;p48">
              <a:extLst>
                <a:ext uri="{FF2B5EF4-FFF2-40B4-BE49-F238E27FC236}">
                  <a16:creationId xmlns:a16="http://schemas.microsoft.com/office/drawing/2014/main" id="{E00CABF2-958D-2C7C-AAF2-C504EEB64BF5}"/>
                </a:ext>
              </a:extLst>
            </p:cNvPr>
            <p:cNvSpPr/>
            <p:nvPr/>
          </p:nvSpPr>
          <p:spPr>
            <a:xfrm>
              <a:off x="4203608" y="3469857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1" y="17"/>
                    <a:pt x="1" y="20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20"/>
                    <a:pt x="25" y="17"/>
                    <a:pt x="25" y="14"/>
                  </a:cubicBezTo>
                  <a:cubicBezTo>
                    <a:pt x="25" y="11"/>
                    <a:pt x="24" y="7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934F673-5084-D922-EDC8-AAA13C98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FBFEE-0CAE-4F53-89E2-ECF20DCC6717}" type="datetime1">
              <a:rPr lang="en-US" smtClean="0"/>
              <a:t>9/9/2024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09027B-4E00-3671-63BC-14C989446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9" name="Picture 18" descr="A person working out with battle ropes&#10;&#10;Description automatically generated">
            <a:extLst>
              <a:ext uri="{FF2B5EF4-FFF2-40B4-BE49-F238E27FC236}">
                <a16:creationId xmlns:a16="http://schemas.microsoft.com/office/drawing/2014/main" id="{A3B229E7-377D-354E-4CB7-CAE7EF95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69" y="677288"/>
            <a:ext cx="2644709" cy="3526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8492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1F4C5438-1F63-41D3-9F57-18C33DC9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3E19BCC7-32E3-38EE-5EE7-6F9C6CFE8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907" y="3319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Why We Address?</a:t>
            </a:r>
            <a:endParaRPr sz="3600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414" name="Google Shape;414;p36">
            <a:extLst>
              <a:ext uri="{FF2B5EF4-FFF2-40B4-BE49-F238E27FC236}">
                <a16:creationId xmlns:a16="http://schemas.microsoft.com/office/drawing/2014/main" id="{5991CEC6-016C-51F7-3772-06AC8BB0A95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911449" y="1187091"/>
            <a:ext cx="5047954" cy="2938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algn="l">
              <a:lnSpc>
                <a:spcPct val="110000"/>
              </a:lnSpc>
            </a:pPr>
            <a:r>
              <a:rPr lang="en-US" sz="1600"/>
              <a:t>	Incorrect exercise poses can lead to ineffective workouts or, in some cases, increase the risk of injury.</a:t>
            </a:r>
          </a:p>
          <a:p>
            <a:pPr marL="114300" algn="l">
              <a:lnSpc>
                <a:spcPct val="110000"/>
              </a:lnSpc>
            </a:pPr>
            <a:endParaRPr lang="en-US" sz="1600"/>
          </a:p>
          <a:p>
            <a:pPr marL="114300" algn="l">
              <a:lnSpc>
                <a:spcPct val="110000"/>
              </a:lnSpc>
            </a:pPr>
            <a:r>
              <a:rPr lang="en-US" sz="1600"/>
              <a:t>	Coaches may struggle to correct users' form and poses when evaluating recorded workouts.</a:t>
            </a:r>
          </a:p>
          <a:p>
            <a:pPr marL="114300" algn="l">
              <a:lnSpc>
                <a:spcPct val="110000"/>
              </a:lnSpc>
            </a:pPr>
            <a:endParaRPr lang="en-US" sz="1600"/>
          </a:p>
          <a:p>
            <a:pPr marL="114300" algn="l">
              <a:lnSpc>
                <a:spcPct val="110000"/>
              </a:lnSpc>
            </a:pPr>
            <a:r>
              <a:rPr lang="en-US" sz="1600"/>
              <a:t>	</a:t>
            </a:r>
          </a:p>
          <a:p>
            <a:pPr marL="114300" algn="l">
              <a:lnSpc>
                <a:spcPct val="110000"/>
              </a:lnSpc>
            </a:pPr>
            <a:r>
              <a:rPr lang="en-US" sz="1600"/>
              <a:t>  How can Digital system track real time poses and movements during the exercise? </a:t>
            </a:r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4960BEEC-A6D6-6CA2-1B9F-CD73F1EA8454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4A751E03-CEAF-0E2D-99A3-AEFF12D96AF9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6F21AE45-C97B-84F2-E8CE-FB132AB34DDA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95B78DB2-66FB-B943-9959-829BE37D40FB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A1AD73AB-BD81-E1A4-3AC7-CCDD5E34D688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373F327A-16ED-F17F-FDA7-AB3B4D006386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1CECDA04-3460-7B5D-DA57-48B8F176A4D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410300D1-35F1-5A82-36FC-E4D073342168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3AB35A00-9B1E-0D6E-FAED-841672A4B6ED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80E4D79A-74F7-7A0E-B246-E556393E338B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B68BD35-54B5-D069-B8F7-0E1D9249A8F3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309CFC87-118D-EA11-898C-34DCE33D212E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988A6518-68AE-733E-EC39-D39F2A510F87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65EF0A76-FD77-3103-B947-AED2AE440346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971D0952-35AD-62C7-31CF-121C01C67056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BC325FBD-1C35-E51A-56AE-D0D21C01D8E5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7786ACBB-59F3-2A11-52B1-9A15D33E65B0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3AB9EB37-68B1-A07C-EEDD-9D89F34AE34E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BA191018-C30E-D40F-7B45-73143CF44489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91F0D7FC-1650-F154-79C7-EAB20CDDAB69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B2722677-7012-C2F0-5BEC-B47DEEBF864B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76DED2BC-CF01-EE62-E524-3EC331C23756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8796C435-10DB-78B0-EDB7-30D8261998C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8916264C-6DD2-9D0A-4D5C-6FADF70E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75" y="1221641"/>
            <a:ext cx="410275" cy="410275"/>
          </a:xfrm>
          <a:prstGeom prst="rect">
            <a:avLst/>
          </a:prstGeom>
        </p:spPr>
      </p:pic>
      <p:pic>
        <p:nvPicPr>
          <p:cNvPr id="5" name="Picture 4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EBA3AF39-639C-4D63-FE49-E0A5BBE9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74" y="2366612"/>
            <a:ext cx="410275" cy="410275"/>
          </a:xfrm>
          <a:prstGeom prst="rect">
            <a:avLst/>
          </a:prstGeom>
        </p:spPr>
      </p:pic>
      <p:pic>
        <p:nvPicPr>
          <p:cNvPr id="6" name="Picture 5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262EB81F-44B8-7C22-F938-E994BACC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74" y="3395750"/>
            <a:ext cx="410275" cy="4102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998BE2-6E7C-2338-94B4-3797C3EE4D7D}"/>
              </a:ext>
            </a:extLst>
          </p:cNvPr>
          <p:cNvSpPr/>
          <p:nvPr/>
        </p:nvSpPr>
        <p:spPr>
          <a:xfrm>
            <a:off x="2918048" y="4777993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84BCD-58CD-04CC-74E0-0FB50612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8E085CD-2D3C-C90B-6C29-C20CF6C45EF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167064-3F17-4DF1-B80A-83E9F6EBB128}" type="datetime1">
              <a:rPr lang="en-US" smtClean="0"/>
              <a:t>9/9/2024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8E2702-4E98-440F-D86B-704F61DDD6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1FF7D-E294-F2EE-7F59-560B913F2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06" y="341752"/>
            <a:ext cx="3036015" cy="3844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6031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527AFB26-2C90-7A23-537B-25FC1A483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>
            <a:extLst>
              <a:ext uri="{FF2B5EF4-FFF2-40B4-BE49-F238E27FC236}">
                <a16:creationId xmlns:a16="http://schemas.microsoft.com/office/drawing/2014/main" id="{FCB7F82C-2F24-2723-877B-7567343EEBB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0" y="1679965"/>
            <a:ext cx="3985214" cy="1523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	</a:t>
            </a:r>
            <a:r>
              <a:rPr lang="en-US" sz="1800"/>
              <a:t>Implement computer vision and machine learning to provide real-time feedback for correcting exercise poses during workouts.</a:t>
            </a:r>
          </a:p>
        </p:txBody>
      </p:sp>
      <p:sp>
        <p:nvSpPr>
          <p:cNvPr id="690" name="Google Shape;690;p45">
            <a:extLst>
              <a:ext uri="{FF2B5EF4-FFF2-40B4-BE49-F238E27FC236}">
                <a16:creationId xmlns:a16="http://schemas.microsoft.com/office/drawing/2014/main" id="{CD050A77-857C-56EB-7290-E554202AF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342" y="886175"/>
            <a:ext cx="3717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kern="1200" cap="all" spc="30" baseline="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Specific Objective</a:t>
            </a:r>
            <a:endParaRPr sz="350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695" name="Google Shape;695;p45">
            <a:extLst>
              <a:ext uri="{FF2B5EF4-FFF2-40B4-BE49-F238E27FC236}">
                <a16:creationId xmlns:a16="http://schemas.microsoft.com/office/drawing/2014/main" id="{B604CA80-D2ED-3D65-05C1-22B211EAE093}"/>
              </a:ext>
            </a:extLst>
          </p:cNvPr>
          <p:cNvGrpSpPr/>
          <p:nvPr/>
        </p:nvGrpSpPr>
        <p:grpSpPr>
          <a:xfrm>
            <a:off x="7542000" y="311500"/>
            <a:ext cx="1340300" cy="1022175"/>
            <a:chOff x="4552025" y="1720300"/>
            <a:chExt cx="1340300" cy="1022175"/>
          </a:xfrm>
        </p:grpSpPr>
        <p:sp>
          <p:nvSpPr>
            <p:cNvPr id="696" name="Google Shape;696;p45">
              <a:extLst>
                <a:ext uri="{FF2B5EF4-FFF2-40B4-BE49-F238E27FC236}">
                  <a16:creationId xmlns:a16="http://schemas.microsoft.com/office/drawing/2014/main" id="{9E76B300-622B-5E3C-5C0A-8695FE724873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>
              <a:extLst>
                <a:ext uri="{FF2B5EF4-FFF2-40B4-BE49-F238E27FC236}">
                  <a16:creationId xmlns:a16="http://schemas.microsoft.com/office/drawing/2014/main" id="{6DE32D52-D7D6-4810-2227-3A091746BBDD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>
              <a:extLst>
                <a:ext uri="{FF2B5EF4-FFF2-40B4-BE49-F238E27FC236}">
                  <a16:creationId xmlns:a16="http://schemas.microsoft.com/office/drawing/2014/main" id="{420C3E49-F240-E62B-E059-21801FE8E57A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>
              <a:extLst>
                <a:ext uri="{FF2B5EF4-FFF2-40B4-BE49-F238E27FC236}">
                  <a16:creationId xmlns:a16="http://schemas.microsoft.com/office/drawing/2014/main" id="{BAA3CF4D-F0F3-DA3B-A341-DC1DE72C21B9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>
              <a:extLst>
                <a:ext uri="{FF2B5EF4-FFF2-40B4-BE49-F238E27FC236}">
                  <a16:creationId xmlns:a16="http://schemas.microsoft.com/office/drawing/2014/main" id="{3F6F87B4-1976-B7C0-0644-8FD59BD3E5B3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>
              <a:extLst>
                <a:ext uri="{FF2B5EF4-FFF2-40B4-BE49-F238E27FC236}">
                  <a16:creationId xmlns:a16="http://schemas.microsoft.com/office/drawing/2014/main" id="{90E33845-EF8C-DF6E-4333-769BD332032D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>
              <a:extLst>
                <a:ext uri="{FF2B5EF4-FFF2-40B4-BE49-F238E27FC236}">
                  <a16:creationId xmlns:a16="http://schemas.microsoft.com/office/drawing/2014/main" id="{6CD6C03B-734A-751D-B868-61D46E91D442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90;p45">
            <a:extLst>
              <a:ext uri="{FF2B5EF4-FFF2-40B4-BE49-F238E27FC236}">
                <a16:creationId xmlns:a16="http://schemas.microsoft.com/office/drawing/2014/main" id="{1FD940A9-763E-FE50-B01C-B8AD2CF52756}"/>
              </a:ext>
            </a:extLst>
          </p:cNvPr>
          <p:cNvSpPr txBox="1">
            <a:spLocks/>
          </p:cNvSpPr>
          <p:nvPr/>
        </p:nvSpPr>
        <p:spPr>
          <a:xfrm>
            <a:off x="4930670" y="1382355"/>
            <a:ext cx="3717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kern="1200" cap="all" spc="30">
                <a:solidFill>
                  <a:schemeClr val="tx1"/>
                </a:solidFill>
                <a:latin typeface="Teko" panose="020B0604020202020204" charset="0"/>
                <a:ea typeface="+mj-ea"/>
                <a:cs typeface="Teko" panose="020B0604020202020204" charset="0"/>
              </a:rPr>
              <a:t>Sub Objective</a:t>
            </a:r>
            <a:endParaRPr lang="en-US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6362B7ED-A7D3-40CC-53C1-D71BD867CF9E}"/>
              </a:ext>
            </a:extLst>
          </p:cNvPr>
          <p:cNvSpPr>
            <a:spLocks/>
          </p:cNvSpPr>
          <p:nvPr/>
        </p:nvSpPr>
        <p:spPr>
          <a:xfrm>
            <a:off x="5488319" y="2006715"/>
            <a:ext cx="3546193" cy="25916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Collection and Preprocessing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Develop the algorithms to real-time Exercise Movement Tracking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Optimized real-time Feedback Integration and Enhanced User Experience</a:t>
            </a: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en-US" sz="13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​</a:t>
            </a: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2A265A"/>
              </a:solidFill>
            </a:endParaRPr>
          </a:p>
        </p:txBody>
      </p:sp>
      <p:grpSp>
        <p:nvGrpSpPr>
          <p:cNvPr id="24" name="Google Shape;1048;p48">
            <a:extLst>
              <a:ext uri="{FF2B5EF4-FFF2-40B4-BE49-F238E27FC236}">
                <a16:creationId xmlns:a16="http://schemas.microsoft.com/office/drawing/2014/main" id="{78D0EE74-AC8C-48F6-2988-DE9593DE73AA}"/>
              </a:ext>
            </a:extLst>
          </p:cNvPr>
          <p:cNvGrpSpPr/>
          <p:nvPr/>
        </p:nvGrpSpPr>
        <p:grpSpPr>
          <a:xfrm>
            <a:off x="5040948" y="2728498"/>
            <a:ext cx="325759" cy="345982"/>
            <a:chOff x="6179477" y="1469939"/>
            <a:chExt cx="325759" cy="345982"/>
          </a:xfrm>
        </p:grpSpPr>
        <p:sp>
          <p:nvSpPr>
            <p:cNvPr id="25" name="Google Shape;1049;p48">
              <a:extLst>
                <a:ext uri="{FF2B5EF4-FFF2-40B4-BE49-F238E27FC236}">
                  <a16:creationId xmlns:a16="http://schemas.microsoft.com/office/drawing/2014/main" id="{742FA843-B057-ED43-3D18-88FDBAA47B5D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0;p48">
              <a:extLst>
                <a:ext uri="{FF2B5EF4-FFF2-40B4-BE49-F238E27FC236}">
                  <a16:creationId xmlns:a16="http://schemas.microsoft.com/office/drawing/2014/main" id="{E6A5A87D-989B-D899-AA15-A8715A794458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1;p48">
              <a:extLst>
                <a:ext uri="{FF2B5EF4-FFF2-40B4-BE49-F238E27FC236}">
                  <a16:creationId xmlns:a16="http://schemas.microsoft.com/office/drawing/2014/main" id="{7E82A3EA-0598-ECED-6C5E-3BDB40BCF70F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;p48">
              <a:extLst>
                <a:ext uri="{FF2B5EF4-FFF2-40B4-BE49-F238E27FC236}">
                  <a16:creationId xmlns:a16="http://schemas.microsoft.com/office/drawing/2014/main" id="{F01336CE-9798-0E2B-3219-76924E8E4231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48;p48">
            <a:extLst>
              <a:ext uri="{FF2B5EF4-FFF2-40B4-BE49-F238E27FC236}">
                <a16:creationId xmlns:a16="http://schemas.microsoft.com/office/drawing/2014/main" id="{0CE20102-01D0-B00E-4517-7D7404CB07C9}"/>
              </a:ext>
            </a:extLst>
          </p:cNvPr>
          <p:cNvGrpSpPr/>
          <p:nvPr/>
        </p:nvGrpSpPr>
        <p:grpSpPr>
          <a:xfrm>
            <a:off x="5047780" y="3540595"/>
            <a:ext cx="325759" cy="345982"/>
            <a:chOff x="6179477" y="1469939"/>
            <a:chExt cx="325759" cy="345982"/>
          </a:xfrm>
        </p:grpSpPr>
        <p:sp>
          <p:nvSpPr>
            <p:cNvPr id="30" name="Google Shape;1049;p48">
              <a:extLst>
                <a:ext uri="{FF2B5EF4-FFF2-40B4-BE49-F238E27FC236}">
                  <a16:creationId xmlns:a16="http://schemas.microsoft.com/office/drawing/2014/main" id="{890A50E9-8C5B-3374-CB9C-16A1BE9746E7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0;p48">
              <a:extLst>
                <a:ext uri="{FF2B5EF4-FFF2-40B4-BE49-F238E27FC236}">
                  <a16:creationId xmlns:a16="http://schemas.microsoft.com/office/drawing/2014/main" id="{0DE0E4BF-7480-9EF5-C78E-A63C7F29BBDD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1;p48">
              <a:extLst>
                <a:ext uri="{FF2B5EF4-FFF2-40B4-BE49-F238E27FC236}">
                  <a16:creationId xmlns:a16="http://schemas.microsoft.com/office/drawing/2014/main" id="{EB86EAC5-1ACE-332D-6A26-48F845D23EAD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2;p48">
              <a:extLst>
                <a:ext uri="{FF2B5EF4-FFF2-40B4-BE49-F238E27FC236}">
                  <a16:creationId xmlns:a16="http://schemas.microsoft.com/office/drawing/2014/main" id="{95CDD55B-D699-339E-D2BA-22C2355562A3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48;p48">
            <a:extLst>
              <a:ext uri="{FF2B5EF4-FFF2-40B4-BE49-F238E27FC236}">
                <a16:creationId xmlns:a16="http://schemas.microsoft.com/office/drawing/2014/main" id="{A4514BCA-D5C1-6B5B-C118-E46C02163491}"/>
              </a:ext>
            </a:extLst>
          </p:cNvPr>
          <p:cNvGrpSpPr/>
          <p:nvPr/>
        </p:nvGrpSpPr>
        <p:grpSpPr>
          <a:xfrm>
            <a:off x="5040948" y="2067513"/>
            <a:ext cx="325759" cy="345982"/>
            <a:chOff x="6179477" y="1469939"/>
            <a:chExt cx="325759" cy="345982"/>
          </a:xfrm>
        </p:grpSpPr>
        <p:sp>
          <p:nvSpPr>
            <p:cNvPr id="40" name="Google Shape;1049;p48">
              <a:extLst>
                <a:ext uri="{FF2B5EF4-FFF2-40B4-BE49-F238E27FC236}">
                  <a16:creationId xmlns:a16="http://schemas.microsoft.com/office/drawing/2014/main" id="{1C8EC2A3-2D6E-2194-04A3-540F91EE580F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0;p48">
              <a:extLst>
                <a:ext uri="{FF2B5EF4-FFF2-40B4-BE49-F238E27FC236}">
                  <a16:creationId xmlns:a16="http://schemas.microsoft.com/office/drawing/2014/main" id="{DEF83101-260C-A8CB-4AAF-F03FCFA1BA5A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1;p48">
              <a:extLst>
                <a:ext uri="{FF2B5EF4-FFF2-40B4-BE49-F238E27FC236}">
                  <a16:creationId xmlns:a16="http://schemas.microsoft.com/office/drawing/2014/main" id="{B831024D-6272-95F0-0125-0B3DFC40D768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2;p48">
              <a:extLst>
                <a:ext uri="{FF2B5EF4-FFF2-40B4-BE49-F238E27FC236}">
                  <a16:creationId xmlns:a16="http://schemas.microsoft.com/office/drawing/2014/main" id="{D95C2000-1349-1F57-C4EB-49EC9D105B56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48DDAB-7F2E-298F-D2CA-E51F1DB36C58}"/>
              </a:ext>
            </a:extLst>
          </p:cNvPr>
          <p:cNvSpPr/>
          <p:nvPr/>
        </p:nvSpPr>
        <p:spPr>
          <a:xfrm>
            <a:off x="2940343" y="4776453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44331-00E9-A476-679E-BF6DDD7B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B96A9CE-006C-FAC0-7E57-91AC32D35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BB94-E93C-4B31-A54C-9122B0E759E0}" type="datetime1">
              <a:rPr lang="en-US" smtClean="0"/>
              <a:t>9/9/2024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673E363-D1EB-EB5D-C1AA-99CC9A73A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" name="Picture 9" descr="A person lifting weights in front of a black background&#10;&#10;Description automatically generated">
            <a:extLst>
              <a:ext uri="{FF2B5EF4-FFF2-40B4-BE49-F238E27FC236}">
                <a16:creationId xmlns:a16="http://schemas.microsoft.com/office/drawing/2014/main" id="{FFF6500E-D9C0-F240-0B05-609F6FBF1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012" y="3540595"/>
            <a:ext cx="1116534" cy="11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0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C5A0D878-09E6-7756-EA71-2DE5586E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02410281-C67F-B903-9B44-FDFC31C3B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82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9364DEC4-130F-AA4C-822A-7974A78A4B2D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E4CF6102-6F54-CBB4-2717-00D0F6824288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635AE08B-6322-711F-0C50-4DD3B2E184A9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EB78AB93-795A-ABF2-8663-6A21D4A0CC03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5F195BCB-F82D-0D43-2ACC-2392211FCFC9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7F5EBD1F-E4F5-CE59-F393-6DABB97B08B9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03BA26-B4D8-DCE9-D158-564C98872026}"/>
              </a:ext>
            </a:extLst>
          </p:cNvPr>
          <p:cNvSpPr/>
          <p:nvPr/>
        </p:nvSpPr>
        <p:spPr>
          <a:xfrm>
            <a:off x="2961468" y="478122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681D27-04AE-6F43-2A02-AC786ED8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7DEE-A52F-4BB5-A8D9-95FD58B54C40}" type="datetime1">
              <a:rPr lang="en-US" smtClean="0"/>
              <a:t>9/9/2024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40053-60ED-7A17-E096-9C72C221C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8A63BEB6-0B08-DBD1-B0F0-49F9E764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75" y="724872"/>
            <a:ext cx="5068647" cy="405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46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633E-87C8-720B-F388-54657804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D32D-4B27-6CFF-57C0-76EED7463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EE312-A0F5-905A-65DB-2B119060B9A5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   |   Herath H.M.R.B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Google Shape;507;p39">
            <a:extLst>
              <a:ext uri="{FF2B5EF4-FFF2-40B4-BE49-F238E27FC236}">
                <a16:creationId xmlns:a16="http://schemas.microsoft.com/office/drawing/2014/main" id="{2A41E878-3566-F85A-3C6C-6F0D3636DE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FIGMA UI</a:t>
            </a:r>
            <a:endParaRPr lang="en-US"/>
          </a:p>
        </p:txBody>
      </p:sp>
      <p:pic>
        <p:nvPicPr>
          <p:cNvPr id="6" name="Picture 5" descr="A screen shot of a phone&#10;&#10;Description automatically generated">
            <a:extLst>
              <a:ext uri="{FF2B5EF4-FFF2-40B4-BE49-F238E27FC236}">
                <a16:creationId xmlns:a16="http://schemas.microsoft.com/office/drawing/2014/main" id="{03BF0C60-D211-E367-5DB6-CFAD9EBC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62" y="1038418"/>
            <a:ext cx="1509971" cy="3086100"/>
          </a:xfrm>
          <a:prstGeom prst="rect">
            <a:avLst/>
          </a:prstGeom>
        </p:spPr>
      </p:pic>
      <p:pic>
        <p:nvPicPr>
          <p:cNvPr id="8" name="Picture 7" descr="A person doing squats with his arms out&#10;&#10;Description automatically generated">
            <a:extLst>
              <a:ext uri="{FF2B5EF4-FFF2-40B4-BE49-F238E27FC236}">
                <a16:creationId xmlns:a16="http://schemas.microsoft.com/office/drawing/2014/main" id="{CEFDF28D-3738-BA47-C04E-229123BA6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286" y="1043800"/>
            <a:ext cx="1535257" cy="3086100"/>
          </a:xfrm>
          <a:prstGeom prst="rect">
            <a:avLst/>
          </a:prstGeom>
        </p:spPr>
      </p:pic>
      <p:pic>
        <p:nvPicPr>
          <p:cNvPr id="10" name="Picture 9" descr="A person doing squats with his arms out&#10;&#10;Description automatically generated">
            <a:extLst>
              <a:ext uri="{FF2B5EF4-FFF2-40B4-BE49-F238E27FC236}">
                <a16:creationId xmlns:a16="http://schemas.microsoft.com/office/drawing/2014/main" id="{AEAA3B5B-2B99-3EF1-BB09-71502C531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132" y="1037676"/>
            <a:ext cx="153914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72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153443" y="2191045"/>
            <a:ext cx="1543050" cy="771525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356227"/>
                  </a:lnTo>
                  <a:cubicBezTo>
                    <a:pt x="812800" y="369534"/>
                    <a:pt x="807514" y="382295"/>
                    <a:pt x="798105" y="391705"/>
                  </a:cubicBezTo>
                  <a:cubicBezTo>
                    <a:pt x="788695" y="401114"/>
                    <a:pt x="775934" y="406400"/>
                    <a:pt x="762627" y="406400"/>
                  </a:cubicBezTo>
                  <a:lnTo>
                    <a:pt x="50173" y="406400"/>
                  </a:lnTo>
                  <a:cubicBezTo>
                    <a:pt x="36866" y="406400"/>
                    <a:pt x="24105" y="401114"/>
                    <a:pt x="14695" y="391705"/>
                  </a:cubicBezTo>
                  <a:cubicBezTo>
                    <a:pt x="5286" y="382295"/>
                    <a:pt x="0" y="369534"/>
                    <a:pt x="0" y="35622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610"/>
                </a:lnSpc>
                <a:buClrTx/>
                <a:defRPr/>
              </a:pPr>
              <a:r>
                <a:rPr lang="en-US">
                  <a:solidFill>
                    <a:srgbClr val="F8F8F8"/>
                  </a:solidFill>
                  <a:latin typeface="Be Vietnam"/>
                  <a:ea typeface="Be Vietnam"/>
                  <a:cs typeface="Be Vietnam"/>
                  <a:sym typeface="Be Vietnam"/>
                </a:rPr>
                <a:t>OVERALL PROGRESS</a:t>
              </a:r>
              <a:endParaRPr lang="en-US" kern="1200">
                <a:solidFill>
                  <a:srgbClr val="F8F8F8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6696493" y="2572045"/>
            <a:ext cx="685382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645082" y="2080276"/>
            <a:ext cx="679860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5089762" y="3120787"/>
            <a:ext cx="480730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4571018" y="2595967"/>
            <a:ext cx="583408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3324225" y="2391289"/>
            <a:ext cx="1247775" cy="466725"/>
            <a:chOff x="0" y="0"/>
            <a:chExt cx="657264" cy="2458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007E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  <a:solidFill>
              <a:srgbClr val="00B050"/>
            </a:solidFill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Capture Videos and Obtain real-time Predictions</a:t>
              </a:r>
              <a:endParaRPr lang="en-US" sz="75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69487" y="1475260"/>
            <a:ext cx="1247775" cy="466725"/>
            <a:chOff x="0" y="0"/>
            <a:chExt cx="657264" cy="2458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Fine Tuning the Model &amp; Algorithm</a:t>
              </a:r>
              <a:endParaRPr lang="en-US" sz="75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529568" y="3288530"/>
            <a:ext cx="1247775" cy="466725"/>
            <a:chOff x="0" y="0"/>
            <a:chExt cx="657264" cy="2458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User</a:t>
              </a:r>
              <a:r>
                <a:rPr lang="en-US" sz="750"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Interface</a:t>
              </a:r>
              <a:r>
                <a:rPr lang="en-US" sz="750"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Design</a:t>
              </a:r>
              <a:endParaRPr lang="en-US" sz="750" kern="120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381875" y="2343445"/>
            <a:ext cx="1247775" cy="466725"/>
            <a:chOff x="0" y="0"/>
            <a:chExt cx="657264" cy="2458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Author a research paper and submit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421712" y="659632"/>
            <a:ext cx="1247775" cy="466725"/>
            <a:chOff x="0" y="0"/>
            <a:chExt cx="657264" cy="245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Research &amp; Data Collection</a:t>
              </a:r>
              <a:endParaRPr lang="en-US" sz="75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>
            <a:off x="6554738" y="1179365"/>
            <a:ext cx="853387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7381875" y="654869"/>
            <a:ext cx="1247775" cy="466725"/>
            <a:chOff x="0" y="0"/>
            <a:chExt cx="657264" cy="2458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Preprocessing &amp; Preparing</a:t>
              </a:r>
              <a:endParaRPr lang="en-US" sz="75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9" name="AutoShape 29"/>
          <p:cNvSpPr/>
          <p:nvPr/>
        </p:nvSpPr>
        <p:spPr>
          <a:xfrm>
            <a:off x="7251895" y="1293665"/>
            <a:ext cx="795347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4880114" y="1178043"/>
            <a:ext cx="696678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4571949" y="894847"/>
            <a:ext cx="849763" cy="7672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4173937" y="1287627"/>
            <a:ext cx="1247775" cy="710955"/>
            <a:chOff x="0" y="-28575"/>
            <a:chExt cx="491694" cy="28571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00B05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Model</a:t>
              </a:r>
              <a:r>
                <a:rPr lang="en-US" sz="75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Development</a:t>
              </a:r>
              <a:b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&amp; Computer Vision Algorithm </a:t>
              </a:r>
              <a:endParaRPr lang="en-US" sz="750" kern="120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638550" y="662145"/>
            <a:ext cx="933450" cy="488156"/>
            <a:chOff x="0" y="0"/>
            <a:chExt cx="491694" cy="2571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00B05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Problem</a:t>
              </a:r>
              <a:r>
                <a:rPr lang="en-US" sz="75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Identification</a:t>
              </a:r>
              <a:endParaRPr lang="en-US" sz="750" kern="120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600333" y="4173140"/>
            <a:ext cx="1247775" cy="466725"/>
            <a:chOff x="0" y="0"/>
            <a:chExt cx="657264" cy="24584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latin typeface="IBM Plex Sans"/>
                  <a:ea typeface="IBM Plex Sans"/>
                  <a:cs typeface="IBM Plex Sans"/>
                  <a:sym typeface="IBM Plex Sans"/>
                </a:rPr>
                <a:t>Integration</a:t>
              </a:r>
              <a:endParaRPr lang="en-US" sz="750" kern="12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41" name="AutoShape 41"/>
          <p:cNvSpPr/>
          <p:nvPr/>
        </p:nvSpPr>
        <p:spPr>
          <a:xfrm>
            <a:off x="4429874" y="3954077"/>
            <a:ext cx="780862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42" name="Group 42"/>
          <p:cNvGrpSpPr/>
          <p:nvPr/>
        </p:nvGrpSpPr>
        <p:grpSpPr>
          <a:xfrm>
            <a:off x="5777343" y="3990996"/>
            <a:ext cx="1247775" cy="466725"/>
            <a:chOff x="0" y="0"/>
            <a:chExt cx="657264" cy="24584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399A2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chemeClr val="bg1">
                      <a:lumMod val="10000"/>
                    </a:schemeClr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Deployment &amp; Evaluation</a:t>
              </a:r>
              <a:endParaRPr lang="en-US" sz="750" kern="1200">
                <a:solidFill>
                  <a:schemeClr val="bg1">
                    <a:lumMod val="1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45" name="AutoShape 45"/>
          <p:cNvSpPr/>
          <p:nvPr/>
        </p:nvSpPr>
        <p:spPr>
          <a:xfrm>
            <a:off x="5330126" y="3840377"/>
            <a:ext cx="828219" cy="18848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6939701" y="3966790"/>
            <a:ext cx="833637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AutoShape 47"/>
          <p:cNvSpPr/>
          <p:nvPr/>
        </p:nvSpPr>
        <p:spPr>
          <a:xfrm>
            <a:off x="7020763" y="4279604"/>
            <a:ext cx="766800" cy="4763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48" name="Group 48"/>
          <p:cNvGrpSpPr/>
          <p:nvPr/>
        </p:nvGrpSpPr>
        <p:grpSpPr>
          <a:xfrm>
            <a:off x="7801813" y="3164959"/>
            <a:ext cx="933450" cy="488156"/>
            <a:chOff x="0" y="0"/>
            <a:chExt cx="491694" cy="25713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FC00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Testing</a:t>
              </a:r>
              <a:endParaRPr lang="en-US" sz="750" kern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801811" y="4108177"/>
            <a:ext cx="1058170" cy="542404"/>
            <a:chOff x="-1" y="-28575"/>
            <a:chExt cx="557390" cy="28571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57389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399A2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-1" y="-28575"/>
              <a:ext cx="557390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 kern="12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commercialization</a:t>
              </a:r>
            </a:p>
          </p:txBody>
        </p:sp>
      </p:grpSp>
      <p:grpSp>
        <p:nvGrpSpPr>
          <p:cNvPr id="61" name="Group 3">
            <a:extLst>
              <a:ext uri="{FF2B5EF4-FFF2-40B4-BE49-F238E27FC236}">
                <a16:creationId xmlns:a16="http://schemas.microsoft.com/office/drawing/2014/main" id="{5FAE95D3-65EE-9E5D-F43C-63795E76587C}"/>
              </a:ext>
            </a:extLst>
          </p:cNvPr>
          <p:cNvGrpSpPr/>
          <p:nvPr/>
        </p:nvGrpSpPr>
        <p:grpSpPr>
          <a:xfrm>
            <a:off x="481515" y="431193"/>
            <a:ext cx="399117" cy="399117"/>
            <a:chOff x="0" y="0"/>
            <a:chExt cx="812800" cy="812800"/>
          </a:xfrm>
        </p:grpSpPr>
        <p:sp>
          <p:nvSpPr>
            <p:cNvPr id="62" name="Freeform 4">
              <a:extLst>
                <a:ext uri="{FF2B5EF4-FFF2-40B4-BE49-F238E27FC236}">
                  <a16:creationId xmlns:a16="http://schemas.microsoft.com/office/drawing/2014/main" id="{BAFB333D-35FE-EBFB-EE49-05EB151CDF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F4ADC258-9E31-1DF9-9236-7C0D76F5CC4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20"/>
                </a:lnSpc>
              </a:pPr>
              <a:endParaRPr lang="en-US" sz="1300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grpSp>
        <p:nvGrpSpPr>
          <p:cNvPr id="64" name="Group 3">
            <a:extLst>
              <a:ext uri="{FF2B5EF4-FFF2-40B4-BE49-F238E27FC236}">
                <a16:creationId xmlns:a16="http://schemas.microsoft.com/office/drawing/2014/main" id="{0D70A63D-0FD6-1432-47CE-CFD4DD751973}"/>
              </a:ext>
            </a:extLst>
          </p:cNvPr>
          <p:cNvGrpSpPr/>
          <p:nvPr/>
        </p:nvGrpSpPr>
        <p:grpSpPr>
          <a:xfrm>
            <a:off x="484837" y="1168419"/>
            <a:ext cx="399117" cy="399117"/>
            <a:chOff x="0" y="0"/>
            <a:chExt cx="812800" cy="812800"/>
          </a:xfrm>
        </p:grpSpPr>
        <p:sp>
          <p:nvSpPr>
            <p:cNvPr id="65" name="Freeform 4">
              <a:extLst>
                <a:ext uri="{FF2B5EF4-FFF2-40B4-BE49-F238E27FC236}">
                  <a16:creationId xmlns:a16="http://schemas.microsoft.com/office/drawing/2014/main" id="{D52C47BD-4B28-9ACB-5C60-E7A7E0DDA7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66" name="TextBox 5">
              <a:extLst>
                <a:ext uri="{FF2B5EF4-FFF2-40B4-BE49-F238E27FC236}">
                  <a16:creationId xmlns:a16="http://schemas.microsoft.com/office/drawing/2014/main" id="{306E930E-DBEA-9401-EB02-07A0EEBB21B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20"/>
                </a:lnSpc>
              </a:pPr>
              <a:endParaRPr lang="en-US" sz="1300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grpSp>
        <p:nvGrpSpPr>
          <p:cNvPr id="67" name="Group 3">
            <a:extLst>
              <a:ext uri="{FF2B5EF4-FFF2-40B4-BE49-F238E27FC236}">
                <a16:creationId xmlns:a16="http://schemas.microsoft.com/office/drawing/2014/main" id="{DE99F54B-90AE-F804-FA85-CF0C6B666087}"/>
              </a:ext>
            </a:extLst>
          </p:cNvPr>
          <p:cNvGrpSpPr/>
          <p:nvPr/>
        </p:nvGrpSpPr>
        <p:grpSpPr>
          <a:xfrm>
            <a:off x="481514" y="1905645"/>
            <a:ext cx="399117" cy="399117"/>
            <a:chOff x="0" y="0"/>
            <a:chExt cx="812800" cy="812800"/>
          </a:xfrm>
        </p:grpSpPr>
        <p:sp>
          <p:nvSpPr>
            <p:cNvPr id="68" name="Freeform 4">
              <a:extLst>
                <a:ext uri="{FF2B5EF4-FFF2-40B4-BE49-F238E27FC236}">
                  <a16:creationId xmlns:a16="http://schemas.microsoft.com/office/drawing/2014/main" id="{EFE55A82-367F-34A6-8D6D-87AA7E0F078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99A2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69" name="TextBox 5">
              <a:extLst>
                <a:ext uri="{FF2B5EF4-FFF2-40B4-BE49-F238E27FC236}">
                  <a16:creationId xmlns:a16="http://schemas.microsoft.com/office/drawing/2014/main" id="{EA88A760-A093-A008-021B-B3BC8B4502C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20"/>
                </a:lnSpc>
              </a:pPr>
              <a:endParaRPr lang="en-US" sz="1300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sp>
        <p:nvSpPr>
          <p:cNvPr id="70" name="TextBox 8">
            <a:extLst>
              <a:ext uri="{FF2B5EF4-FFF2-40B4-BE49-F238E27FC236}">
                <a16:creationId xmlns:a16="http://schemas.microsoft.com/office/drawing/2014/main" id="{2C18663E-DDED-6DDA-9872-33A9416EAE6B}"/>
              </a:ext>
            </a:extLst>
          </p:cNvPr>
          <p:cNvSpPr txBox="1"/>
          <p:nvPr/>
        </p:nvSpPr>
        <p:spPr>
          <a:xfrm>
            <a:off x="1014915" y="499343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Completed Tasks</a:t>
            </a:r>
          </a:p>
        </p:txBody>
      </p:sp>
      <p:sp>
        <p:nvSpPr>
          <p:cNvPr id="71" name="TextBox 8">
            <a:extLst>
              <a:ext uri="{FF2B5EF4-FFF2-40B4-BE49-F238E27FC236}">
                <a16:creationId xmlns:a16="http://schemas.microsoft.com/office/drawing/2014/main" id="{2965D383-F310-AC68-9890-0B9BA4424BC8}"/>
              </a:ext>
            </a:extLst>
          </p:cNvPr>
          <p:cNvSpPr txBox="1"/>
          <p:nvPr/>
        </p:nvSpPr>
        <p:spPr>
          <a:xfrm>
            <a:off x="1025976" y="1255006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going Tasks</a:t>
            </a:r>
          </a:p>
        </p:txBody>
      </p:sp>
      <p:sp>
        <p:nvSpPr>
          <p:cNvPr id="72" name="TextBox 8">
            <a:extLst>
              <a:ext uri="{FF2B5EF4-FFF2-40B4-BE49-F238E27FC236}">
                <a16:creationId xmlns:a16="http://schemas.microsoft.com/office/drawing/2014/main" id="{27DEC4EF-3CFE-7E40-775B-3BF2710C971D}"/>
              </a:ext>
            </a:extLst>
          </p:cNvPr>
          <p:cNvSpPr txBox="1"/>
          <p:nvPr/>
        </p:nvSpPr>
        <p:spPr>
          <a:xfrm>
            <a:off x="1077595" y="2003925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Tasks yet to start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B42FD72-4EA7-EDE3-3069-111B13429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825521"/>
              </p:ext>
            </p:extLst>
          </p:nvPr>
        </p:nvGraphicFramePr>
        <p:xfrm>
          <a:off x="334231" y="2467489"/>
          <a:ext cx="2171700" cy="2078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4" name="Group 48">
            <a:extLst>
              <a:ext uri="{FF2B5EF4-FFF2-40B4-BE49-F238E27FC236}">
                <a16:creationId xmlns:a16="http://schemas.microsoft.com/office/drawing/2014/main" id="{6CEF8504-E871-1CAA-C572-99F0B39E3239}"/>
              </a:ext>
            </a:extLst>
          </p:cNvPr>
          <p:cNvGrpSpPr/>
          <p:nvPr/>
        </p:nvGrpSpPr>
        <p:grpSpPr>
          <a:xfrm>
            <a:off x="6318445" y="3165287"/>
            <a:ext cx="942267" cy="542404"/>
            <a:chOff x="8049" y="-28575"/>
            <a:chExt cx="496338" cy="285711"/>
          </a:xfrm>
        </p:grpSpPr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8756A501-4324-2525-62C8-8AB2533BF7F7}"/>
                </a:ext>
              </a:extLst>
            </p:cNvPr>
            <p:cNvSpPr/>
            <p:nvPr/>
          </p:nvSpPr>
          <p:spPr>
            <a:xfrm>
              <a:off x="12693" y="-10138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FC00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50">
              <a:extLst>
                <a:ext uri="{FF2B5EF4-FFF2-40B4-BE49-F238E27FC236}">
                  <a16:creationId xmlns:a16="http://schemas.microsoft.com/office/drawing/2014/main" id="{E49EADB4-A523-293B-C7E4-9397C7C938DC}"/>
                </a:ext>
              </a:extLst>
            </p:cNvPr>
            <p:cNvSpPr txBox="1"/>
            <p:nvPr/>
          </p:nvSpPr>
          <p:spPr>
            <a:xfrm>
              <a:off x="8049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 kern="12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Improve the User Interface Design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413BF93-FF29-20F7-CFF3-65FC6914678D}"/>
              </a:ext>
            </a:extLst>
          </p:cNvPr>
          <p:cNvSpPr txBox="1"/>
          <p:nvPr/>
        </p:nvSpPr>
        <p:spPr>
          <a:xfrm>
            <a:off x="939298" y="3225305"/>
            <a:ext cx="1224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2061367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216" b="2226"/>
          <a:stretch/>
        </p:blipFill>
        <p:spPr>
          <a:xfrm>
            <a:off x="-2693" y="0"/>
            <a:ext cx="3513000" cy="5143500"/>
          </a:xfrm>
          <a:prstGeom prst="rect">
            <a:avLst/>
          </a:prstGeom>
        </p:spPr>
      </p:pic>
      <p:grpSp>
        <p:nvGrpSpPr>
          <p:cNvPr id="289" name="Google Shape;289;p31"/>
          <p:cNvGrpSpPr/>
          <p:nvPr/>
        </p:nvGrpSpPr>
        <p:grpSpPr>
          <a:xfrm rot="4446582" flipH="1">
            <a:off x="230828" y="4677821"/>
            <a:ext cx="827961" cy="710659"/>
            <a:chOff x="3122700" y="481200"/>
            <a:chExt cx="827950" cy="710650"/>
          </a:xfrm>
        </p:grpSpPr>
        <p:sp>
          <p:nvSpPr>
            <p:cNvPr id="290" name="Google Shape;290;p31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4420446" y="456007"/>
            <a:ext cx="4502300" cy="1102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PROBLEM</a:t>
            </a:r>
          </a:p>
        </p:txBody>
      </p:sp>
      <p:sp>
        <p:nvSpPr>
          <p:cNvPr id="284" name="Google Shape;284;p31"/>
          <p:cNvSpPr txBox="1">
            <a:spLocks noGrp="1"/>
          </p:cNvSpPr>
          <p:nvPr>
            <p:ph type="body" idx="1"/>
          </p:nvPr>
        </p:nvSpPr>
        <p:spPr>
          <a:xfrm>
            <a:off x="4394226" y="456006"/>
            <a:ext cx="4244400" cy="4034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​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/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Busy lives make healthy living hard; generic apps and expensive trainers lack personalization</a:t>
            </a:r>
          </a:p>
          <a:p>
            <a:pPr marL="0" indent="0">
              <a:spcBef>
                <a:spcPts val="1000"/>
              </a:spcBef>
              <a:buNone/>
            </a:pPr>
            <a:endParaRPr lang="en-US" sz="1400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current apps lack customization, providing only general suggestions.</a:t>
            </a:r>
          </a:p>
          <a:p>
            <a:pPr marL="0" indent="0">
              <a:spcBef>
                <a:spcPts val="1000"/>
              </a:spcBef>
              <a:buNone/>
            </a:pPr>
            <a:endParaRPr lang="en-US" sz="1400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limited feedback hinders progress, leading to health issues and injuries.</a:t>
            </a:r>
          </a:p>
          <a:p>
            <a:pPr marL="0" indent="0">
              <a:spcBef>
                <a:spcPts val="1000"/>
              </a:spcBef>
              <a:buNone/>
            </a:pPr>
            <a:endParaRPr lang="en-US" sz="1400" b="0" i="0">
              <a:solidFill>
                <a:srgbClr val="2A265A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sz="1400" b="0" i="0">
                <a:solidFill>
                  <a:srgbClr val="2A265A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This emphasizes the need for a system offering personalized health advice.</a:t>
            </a:r>
            <a:endParaRPr lang="en-US" sz="14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286" name="Google Shape;286;p31"/>
          <p:cNvGrpSpPr/>
          <p:nvPr/>
        </p:nvGrpSpPr>
        <p:grpSpPr>
          <a:xfrm rot="-485327">
            <a:off x="2934955" y="179691"/>
            <a:ext cx="827907" cy="710613"/>
            <a:chOff x="3122700" y="481200"/>
            <a:chExt cx="827950" cy="710650"/>
          </a:xfrm>
        </p:grpSpPr>
        <p:sp>
          <p:nvSpPr>
            <p:cNvPr id="287" name="Google Shape;287;p31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45FAE2C-0D24-A1C9-6A1E-38DF56F2B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F0750-58DE-3A09-DCC6-29A46FA7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922A-037D-4262-ABB3-18E28AF19268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3C02-D7B3-A8A9-2EAD-7C98DCA514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2486-AAD0-1FF3-B830-78D008B462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08737" y="1321336"/>
            <a:ext cx="410275" cy="410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2CB0C-578B-2FB4-04D5-D42B3069A6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808737" y="2198461"/>
            <a:ext cx="410275" cy="410275"/>
          </a:xfrm>
          <a:prstGeom prst="rect">
            <a:avLst/>
          </a:prstGeom>
        </p:spPr>
      </p:pic>
      <p:pic>
        <p:nvPicPr>
          <p:cNvPr id="4" name="Picture 3" descr="A logo with numbers and circles&#10;&#10;Description automatically generated">
            <a:extLst>
              <a:ext uri="{FF2B5EF4-FFF2-40B4-BE49-F238E27FC236}">
                <a16:creationId xmlns:a16="http://schemas.microsoft.com/office/drawing/2014/main" id="{39477660-BB16-9664-F048-8193E738C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532" y="3952711"/>
            <a:ext cx="411480" cy="411480"/>
          </a:xfrm>
          <a:prstGeom prst="rect">
            <a:avLst/>
          </a:prstGeom>
        </p:spPr>
      </p:pic>
      <p:pic>
        <p:nvPicPr>
          <p:cNvPr id="12" name="Picture 11" descr="A blue and white circle with a number and dots&#10;&#10;Description automatically generated">
            <a:extLst>
              <a:ext uri="{FF2B5EF4-FFF2-40B4-BE49-F238E27FC236}">
                <a16:creationId xmlns:a16="http://schemas.microsoft.com/office/drawing/2014/main" id="{1E3654FB-0061-E56C-3063-2441D7DD5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532" y="3075586"/>
            <a:ext cx="411480" cy="4114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B97B74CB-1E20-799A-01D4-867CD86D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B2ED715F-9CD4-0F89-CDCA-EB0D8033D5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1FE354E9-0E02-E2C2-58E5-B86B918635EE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5A1BB771-A308-AAD2-760F-485DF9C2B4B8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223E8232-4D54-362B-03A4-3B248B7B8AC8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F1C81D2C-903A-4992-4C86-B544D2424108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991FAAD8-4D8D-4D49-AD22-EA4E330DBE35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F85F7E7D-B056-4B19-226D-14380E0248D4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BFE96B31-6357-5DD9-8DC6-84299A3B2DDC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A5D48BDF-B8BE-1E2B-CB94-D9DCDC99643C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548646B6-0AAD-E8C3-54CB-D0AE8D83A5FD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C831CF60-9F88-DB5A-FFD6-026BA0C30CDA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71A28C2E-C023-D8AA-5E35-63A26BA54EB9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DE8CA86A-F589-92F6-D8B7-212088B1CDB0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EB4366-E89C-24BC-672E-11457D946678}"/>
              </a:ext>
            </a:extLst>
          </p:cNvPr>
          <p:cNvGrpSpPr/>
          <p:nvPr/>
        </p:nvGrpSpPr>
        <p:grpSpPr>
          <a:xfrm>
            <a:off x="485127" y="2050026"/>
            <a:ext cx="1274250" cy="1316453"/>
            <a:chOff x="690167" y="202653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7836CEEA-00FD-D985-B0F7-94665C91A53D}"/>
                </a:ext>
              </a:extLst>
            </p:cNvPr>
            <p:cNvSpPr/>
            <p:nvPr/>
          </p:nvSpPr>
          <p:spPr>
            <a:xfrm>
              <a:off x="690167" y="2026532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F84542-F48B-58BE-0FF1-C3D4CDF73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524" b="-11287"/>
            <a:stretch/>
          </p:blipFill>
          <p:spPr>
            <a:xfrm>
              <a:off x="1106128" y="2434914"/>
              <a:ext cx="1106603" cy="1071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A75D2-8551-F760-ED7C-D7BE873D19B6}"/>
              </a:ext>
            </a:extLst>
          </p:cNvPr>
          <p:cNvGrpSpPr/>
          <p:nvPr/>
        </p:nvGrpSpPr>
        <p:grpSpPr>
          <a:xfrm>
            <a:off x="2156663" y="2050023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7C2EC79D-3A16-115C-476A-608BD5159E6D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E8B22C33-5D5A-6DB9-4145-02CF9A4AE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9059-8D68-752F-D658-105CD13C3D41}"/>
              </a:ext>
            </a:extLst>
          </p:cNvPr>
          <p:cNvGrpSpPr/>
          <p:nvPr/>
        </p:nvGrpSpPr>
        <p:grpSpPr>
          <a:xfrm>
            <a:off x="3878205" y="2050024"/>
            <a:ext cx="1274251" cy="1316453"/>
            <a:chOff x="6716113" y="1974921"/>
            <a:chExt cx="1828800" cy="1828800"/>
          </a:xfrm>
        </p:grpSpPr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FF89F26E-9778-E087-AE4C-669E475AC468}"/>
                </a:ext>
              </a:extLst>
            </p:cNvPr>
            <p:cNvSpPr/>
            <p:nvPr/>
          </p:nvSpPr>
          <p:spPr>
            <a:xfrm>
              <a:off x="6716113" y="1974921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A8DC79-1FC7-BA3A-D98C-B0ABDED08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4605" b="8682"/>
            <a:stretch/>
          </p:blipFill>
          <p:spPr>
            <a:xfrm>
              <a:off x="7296949" y="2357927"/>
              <a:ext cx="947505" cy="957408"/>
            </a:xfrm>
            <a:prstGeom prst="rect">
              <a:avLst/>
            </a:prstGeom>
          </p:spPr>
        </p:pic>
      </p:grpSp>
      <p:sp>
        <p:nvSpPr>
          <p:cNvPr id="12" name="Oval 8">
            <a:extLst>
              <a:ext uri="{FF2B5EF4-FFF2-40B4-BE49-F238E27FC236}">
                <a16:creationId xmlns:a16="http://schemas.microsoft.com/office/drawing/2014/main" id="{28C1D157-0C93-5E20-C29E-F4734C887F98}"/>
              </a:ext>
            </a:extLst>
          </p:cNvPr>
          <p:cNvSpPr/>
          <p:nvPr/>
        </p:nvSpPr>
        <p:spPr>
          <a:xfrm>
            <a:off x="7278707" y="2050026"/>
            <a:ext cx="1274251" cy="131645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C9542E57-9BD2-E08C-7895-3C04A83E6EE8}"/>
              </a:ext>
            </a:extLst>
          </p:cNvPr>
          <p:cNvSpPr/>
          <p:nvPr/>
        </p:nvSpPr>
        <p:spPr>
          <a:xfrm>
            <a:off x="5575955" y="2050024"/>
            <a:ext cx="1274251" cy="131645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56FD2-0DE7-B78E-A652-59E1B1C1A37A}"/>
              </a:ext>
            </a:extLst>
          </p:cNvPr>
          <p:cNvSpPr/>
          <p:nvPr/>
        </p:nvSpPr>
        <p:spPr>
          <a:xfrm>
            <a:off x="2908430" y="476735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5845D5F2-0959-F331-4695-CAB40EB6E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0366-9359-4F49-A1C1-209FB4E7501F}" type="datetime1">
              <a:rPr lang="en-US" smtClean="0"/>
              <a:t>9/9/2024</a:t>
            </a:fld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B45F33B-EB67-D7FF-521F-0D33866D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AEC356-7FE5-402D-5C60-E9EBFC7A62E7}"/>
              </a:ext>
            </a:extLst>
          </p:cNvPr>
          <p:cNvSpPr txBox="1"/>
          <p:nvPr/>
        </p:nvSpPr>
        <p:spPr>
          <a:xfrm>
            <a:off x="547568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>
                <a:solidFill>
                  <a:srgbClr val="002060"/>
                </a:solidFill>
                <a:latin typeface="Teko" panose="020B0604020202020204" charset="0"/>
                <a:cs typeface="Teko" panose="020B0604020202020204" charset="0"/>
              </a:rPr>
              <a:t>F</a:t>
            </a: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lutter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FD894-44A1-2945-99D4-FF5048138E36}"/>
              </a:ext>
            </a:extLst>
          </p:cNvPr>
          <p:cNvSpPr txBox="1"/>
          <p:nvPr/>
        </p:nvSpPr>
        <p:spPr>
          <a:xfrm>
            <a:off x="7278707" y="3552876"/>
            <a:ext cx="135535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>
                <a:solidFill>
                  <a:srgbClr val="002060"/>
                </a:solidFill>
                <a:latin typeface="Teko"/>
                <a:cs typeface="Teko"/>
              </a:rPr>
              <a:t>Yolo 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AF1C90-8ACB-90B1-4CEE-2E1A3FE3EDD6}"/>
              </a:ext>
            </a:extLst>
          </p:cNvPr>
          <p:cNvSpPr txBox="1"/>
          <p:nvPr/>
        </p:nvSpPr>
        <p:spPr>
          <a:xfrm>
            <a:off x="3953072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Firebase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E9BC6E-6119-3266-635C-A08A8D25CFC6}"/>
              </a:ext>
            </a:extLst>
          </p:cNvPr>
          <p:cNvSpPr txBox="1"/>
          <p:nvPr/>
        </p:nvSpPr>
        <p:spPr>
          <a:xfrm>
            <a:off x="2250320" y="3552876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939926-7E76-0B70-FBF2-1993E4419389}"/>
              </a:ext>
            </a:extLst>
          </p:cNvPr>
          <p:cNvSpPr txBox="1"/>
          <p:nvPr/>
        </p:nvSpPr>
        <p:spPr>
          <a:xfrm>
            <a:off x="5637656" y="3541859"/>
            <a:ext cx="115084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>
                <a:solidFill>
                  <a:srgbClr val="002060"/>
                </a:solidFill>
                <a:latin typeface="Teko"/>
                <a:cs typeface="Teko"/>
              </a:rPr>
              <a:t>MediaPipe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F0F77651-D959-6344-D46E-6B6A2E39F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282" y="2301219"/>
            <a:ext cx="1684813" cy="816429"/>
          </a:xfrm>
          <a:prstGeom prst="rect">
            <a:avLst/>
          </a:prstGeom>
        </p:spPr>
      </p:pic>
      <p:pic>
        <p:nvPicPr>
          <p:cNvPr id="13" name="Picture 12" descr="A logo with blue lines&#10;&#10;Description automatically generated">
            <a:extLst>
              <a:ext uri="{FF2B5EF4-FFF2-40B4-BE49-F238E27FC236}">
                <a16:creationId xmlns:a16="http://schemas.microsoft.com/office/drawing/2014/main" id="{F9A904A4-7D6D-C40C-59F0-386657932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528" y="2154482"/>
            <a:ext cx="1123975" cy="11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70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Herath H.M.R.B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788002" y="665366"/>
            <a:ext cx="7476932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Identify Incorrect Exercise Movement &amp; Give The Real-Time Feedback </a:t>
            </a:r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88DA3F-B555-1129-0718-53C7EC11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99" y="1140194"/>
            <a:ext cx="3527714" cy="3341233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DC3225-92A4-F71F-A7EB-37E14A029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926" y="1177675"/>
            <a:ext cx="3694868" cy="334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6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Herath H.M.R.B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731082" y="681975"/>
            <a:ext cx="2125614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Test &amp; Outputs</a:t>
            </a:r>
          </a:p>
        </p:txBody>
      </p:sp>
      <p:pic>
        <p:nvPicPr>
          <p:cNvPr id="4" name="Picture 3" descr="A person standing in front of a net&#10;&#10;Description automatically generated">
            <a:extLst>
              <a:ext uri="{FF2B5EF4-FFF2-40B4-BE49-F238E27FC236}">
                <a16:creationId xmlns:a16="http://schemas.microsoft.com/office/drawing/2014/main" id="{8581CEB8-A82A-2D3A-CC43-6EB5F23D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14" y="1153276"/>
            <a:ext cx="2569952" cy="3427515"/>
          </a:xfrm>
          <a:prstGeom prst="rect">
            <a:avLst/>
          </a:prstGeom>
        </p:spPr>
      </p:pic>
      <p:pic>
        <p:nvPicPr>
          <p:cNvPr id="8" name="Picture 7" descr="A person standing in front of a net&#10;&#10;Description automatically generated">
            <a:extLst>
              <a:ext uri="{FF2B5EF4-FFF2-40B4-BE49-F238E27FC236}">
                <a16:creationId xmlns:a16="http://schemas.microsoft.com/office/drawing/2014/main" id="{B9994C0C-11C3-DFAB-0C84-160E93044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498" y="1097146"/>
            <a:ext cx="5180610" cy="35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84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Herath H.M.R.B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534075" y="746061"/>
            <a:ext cx="2712703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Frontend Implementation</a:t>
            </a:r>
          </a:p>
        </p:txBody>
      </p:sp>
      <p:pic>
        <p:nvPicPr>
          <p:cNvPr id="9" name="Picture 8" descr="A person doing yoga on a mat&#10;&#10;Description automatically generated">
            <a:extLst>
              <a:ext uri="{FF2B5EF4-FFF2-40B4-BE49-F238E27FC236}">
                <a16:creationId xmlns:a16="http://schemas.microsoft.com/office/drawing/2014/main" id="{05510566-1C3A-B248-B7DB-E1ACA234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499" y="581365"/>
            <a:ext cx="2424064" cy="40603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85B4F-8742-7454-4934-0FC368C53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24" y="1329529"/>
            <a:ext cx="2963925" cy="2136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4A61A-4ED5-05EA-53F9-F92CBCE1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77" y="1486426"/>
            <a:ext cx="2712879" cy="15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49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Herath H.M.R.B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1150740" y="525868"/>
            <a:ext cx="2125614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Test &amp; Outputs</a:t>
            </a:r>
          </a:p>
        </p:txBody>
      </p:sp>
      <p:pic>
        <p:nvPicPr>
          <p:cNvPr id="10" name="Picture 9" descr="A screenshot of a person standing in a room&#10;&#10;Description automatically generated">
            <a:extLst>
              <a:ext uri="{FF2B5EF4-FFF2-40B4-BE49-F238E27FC236}">
                <a16:creationId xmlns:a16="http://schemas.microsoft.com/office/drawing/2014/main" id="{8F64DE52-E06B-C9B0-C3BF-ABB5416BD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15" y="966006"/>
            <a:ext cx="2274461" cy="3809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person standing on one leg&#10;&#10;Description automatically generated">
            <a:extLst>
              <a:ext uri="{FF2B5EF4-FFF2-40B4-BE49-F238E27FC236}">
                <a16:creationId xmlns:a16="http://schemas.microsoft.com/office/drawing/2014/main" id="{8F5B06AA-F015-44F6-0E58-34D7910F7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726" y="790953"/>
            <a:ext cx="2340548" cy="3920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6630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5A7D42-5C39-40F4-CB87-3B462CD2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59" y="165530"/>
            <a:ext cx="3856800" cy="728927"/>
          </a:xfrm>
        </p:spPr>
        <p:txBody>
          <a:bodyPr/>
          <a:lstStyle/>
          <a:p>
            <a:r>
              <a:rPr lang="en-US"/>
              <a:t>FUTURE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6242-BCCB-CDC9-A0C0-9EED5CDD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98A45-B90E-2F77-7C65-2F6C15600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06CFF5-8B36-5F3A-9739-EA549B9AFC97}"/>
              </a:ext>
            </a:extLst>
          </p:cNvPr>
          <p:cNvSpPr/>
          <p:nvPr/>
        </p:nvSpPr>
        <p:spPr>
          <a:xfrm>
            <a:off x="528787" y="1162790"/>
            <a:ext cx="3519775" cy="757522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2DEE-B201-C132-B0E2-5B2465E2BBE0}"/>
              </a:ext>
            </a:extLst>
          </p:cNvPr>
          <p:cNvSpPr txBox="1"/>
          <p:nvPr/>
        </p:nvSpPr>
        <p:spPr>
          <a:xfrm>
            <a:off x="103546" y="1405201"/>
            <a:ext cx="4107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Enhance the User Interface</a:t>
            </a:r>
            <a:endParaRPr lang="en-US" sz="1200" dirty="0">
              <a:solidFill>
                <a:srgbClr val="ECECEC"/>
              </a:solidFill>
              <a:ea typeface="Noto San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0ED58B-C58E-03D5-F98D-8BD4B4F19560}"/>
              </a:ext>
            </a:extLst>
          </p:cNvPr>
          <p:cNvSpPr/>
          <p:nvPr/>
        </p:nvSpPr>
        <p:spPr>
          <a:xfrm>
            <a:off x="1844314" y="2370488"/>
            <a:ext cx="3519775" cy="7575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Optimize the computer vision algorithm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8B0EA6-0358-646A-59DA-AD4A8386BF32}"/>
              </a:ext>
            </a:extLst>
          </p:cNvPr>
          <p:cNvSpPr/>
          <p:nvPr/>
        </p:nvSpPr>
        <p:spPr>
          <a:xfrm>
            <a:off x="3450984" y="3535054"/>
            <a:ext cx="3519775" cy="75752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3FF99-F360-DFA5-DA68-2F129F2704D6}"/>
              </a:ext>
            </a:extLst>
          </p:cNvPr>
          <p:cNvSpPr txBox="1"/>
          <p:nvPr/>
        </p:nvSpPr>
        <p:spPr>
          <a:xfrm>
            <a:off x="3834818" y="3756529"/>
            <a:ext cx="27000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Commercialization </a:t>
            </a:r>
            <a:endParaRPr lang="en-US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5B02F98-0A5F-14E2-3DEF-23DE4D549E8D}"/>
              </a:ext>
            </a:extLst>
          </p:cNvPr>
          <p:cNvSpPr/>
          <p:nvPr/>
        </p:nvSpPr>
        <p:spPr>
          <a:xfrm rot="3780000">
            <a:off x="4129582" y="1622434"/>
            <a:ext cx="894991" cy="366623"/>
          </a:xfrm>
          <a:prstGeom prst="curvedDownArrow">
            <a:avLst/>
          </a:prstGeom>
          <a:solidFill>
            <a:srgbClr val="869D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16CF47-CF0E-8188-C181-3F61EF8E01D6}"/>
              </a:ext>
            </a:extLst>
          </p:cNvPr>
          <p:cNvSpPr/>
          <p:nvPr/>
        </p:nvSpPr>
        <p:spPr>
          <a:xfrm rot="3780000">
            <a:off x="5466676" y="2830132"/>
            <a:ext cx="894991" cy="366623"/>
          </a:xfrm>
          <a:prstGeom prst="curvedDownArrow">
            <a:avLst/>
          </a:prstGeom>
          <a:solidFill>
            <a:srgbClr val="F399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311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title"/>
          </p:nvPr>
        </p:nvSpPr>
        <p:spPr>
          <a:xfrm>
            <a:off x="720000" y="279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grpSp>
        <p:nvGrpSpPr>
          <p:cNvPr id="416" name="Google Shape;416;p36"/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/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1AE8ED7-C93F-E62B-9AF2-DC037929AB2E}"/>
              </a:ext>
            </a:extLst>
          </p:cNvPr>
          <p:cNvSpPr/>
          <p:nvPr/>
        </p:nvSpPr>
        <p:spPr>
          <a:xfrm>
            <a:off x="2851141" y="4777642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IT21002106​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Herath H.M.R.B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2050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CF12AED-13F0-1F8C-84A1-36756DBAB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89" y="974629"/>
            <a:ext cx="6706417" cy="371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7467FC-0AD2-934E-F564-0A504EDE4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126D2D-FFF6-0261-3C8A-1C741271F9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F1B998-3E1E-4C7E-8566-96ADB6B39360}" type="datetime1">
              <a:rPr lang="en-US" smtClean="0"/>
              <a:t>9/9/2024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2ABD5-5256-1FD7-EA6C-B2AFBE2E32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3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B28FE47C-90A5-5D7F-F695-E722FD72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>
            <a:extLst>
              <a:ext uri="{FF2B5EF4-FFF2-40B4-BE49-F238E27FC236}">
                <a16:creationId xmlns:a16="http://schemas.microsoft.com/office/drawing/2014/main" id="{99243DC2-BA17-579D-6B88-3804BDDF2816}"/>
              </a:ext>
            </a:extLst>
          </p:cNvPr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>
              <a:extLst>
                <a:ext uri="{FF2B5EF4-FFF2-40B4-BE49-F238E27FC236}">
                  <a16:creationId xmlns:a16="http://schemas.microsoft.com/office/drawing/2014/main" id="{D43679C7-B6E6-B46C-FEB9-47F189942534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>
              <a:extLst>
                <a:ext uri="{FF2B5EF4-FFF2-40B4-BE49-F238E27FC236}">
                  <a16:creationId xmlns:a16="http://schemas.microsoft.com/office/drawing/2014/main" id="{F5408C3C-C352-F16A-CD16-A1867F79AD63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>
              <a:extLst>
                <a:ext uri="{FF2B5EF4-FFF2-40B4-BE49-F238E27FC236}">
                  <a16:creationId xmlns:a16="http://schemas.microsoft.com/office/drawing/2014/main" id="{DD177A50-6ABC-DB04-E332-B9156E5DC5D1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>
              <a:extLst>
                <a:ext uri="{FF2B5EF4-FFF2-40B4-BE49-F238E27FC236}">
                  <a16:creationId xmlns:a16="http://schemas.microsoft.com/office/drawing/2014/main" id="{088B74C3-873A-33A8-17D7-F619F3633DA2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98ECCE77-69D2-B528-57D5-14A59841778B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60D8FD8E-D49A-FF03-814E-55409B26AD8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>
              <a:extLst>
                <a:ext uri="{FF2B5EF4-FFF2-40B4-BE49-F238E27FC236}">
                  <a16:creationId xmlns:a16="http://schemas.microsoft.com/office/drawing/2014/main" id="{75868F3E-D089-5467-3992-D35D13FFCABC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>
              <a:extLst>
                <a:ext uri="{FF2B5EF4-FFF2-40B4-BE49-F238E27FC236}">
                  <a16:creationId xmlns:a16="http://schemas.microsoft.com/office/drawing/2014/main" id="{6D288CE9-8B8C-B3BF-AFCF-CB20007D91BA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C2464398-F0A7-EE75-CE07-B5D8E031EE86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A7C04DA8-04B6-7360-6B0C-6E38D7FC9F44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>
              <a:extLst>
                <a:ext uri="{FF2B5EF4-FFF2-40B4-BE49-F238E27FC236}">
                  <a16:creationId xmlns:a16="http://schemas.microsoft.com/office/drawing/2014/main" id="{A59E6ADF-466D-99E4-D51D-8C4A576512B5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>
              <a:extLst>
                <a:ext uri="{FF2B5EF4-FFF2-40B4-BE49-F238E27FC236}">
                  <a16:creationId xmlns:a16="http://schemas.microsoft.com/office/drawing/2014/main" id="{AFDC8887-2B74-B09A-A843-268DC49F0815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>
              <a:extLst>
                <a:ext uri="{FF2B5EF4-FFF2-40B4-BE49-F238E27FC236}">
                  <a16:creationId xmlns:a16="http://schemas.microsoft.com/office/drawing/2014/main" id="{A3BE7343-60F5-5CC0-FD79-4794725140DE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>
              <a:extLst>
                <a:ext uri="{FF2B5EF4-FFF2-40B4-BE49-F238E27FC236}">
                  <a16:creationId xmlns:a16="http://schemas.microsoft.com/office/drawing/2014/main" id="{D992668B-9299-C832-0002-E21A4F91FF95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>
              <a:extLst>
                <a:ext uri="{FF2B5EF4-FFF2-40B4-BE49-F238E27FC236}">
                  <a16:creationId xmlns:a16="http://schemas.microsoft.com/office/drawing/2014/main" id="{AF882FC6-9F72-FE5B-40DF-A39224823F9F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>
              <a:extLst>
                <a:ext uri="{FF2B5EF4-FFF2-40B4-BE49-F238E27FC236}">
                  <a16:creationId xmlns:a16="http://schemas.microsoft.com/office/drawing/2014/main" id="{84D5E7A8-6430-BDA0-D622-E45393643AC5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>
              <a:extLst>
                <a:ext uri="{FF2B5EF4-FFF2-40B4-BE49-F238E27FC236}">
                  <a16:creationId xmlns:a16="http://schemas.microsoft.com/office/drawing/2014/main" id="{956ACC78-A1CF-5A4C-5BC6-5DB25235A640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>
              <a:extLst>
                <a:ext uri="{FF2B5EF4-FFF2-40B4-BE49-F238E27FC236}">
                  <a16:creationId xmlns:a16="http://schemas.microsoft.com/office/drawing/2014/main" id="{BA96B365-7A2E-C715-5B0C-72F838F2B3F2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>
              <a:extLst>
                <a:ext uri="{FF2B5EF4-FFF2-40B4-BE49-F238E27FC236}">
                  <a16:creationId xmlns:a16="http://schemas.microsoft.com/office/drawing/2014/main" id="{12EA75DA-77C9-CFA1-16D6-135E8BAD4B55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>
              <a:extLst>
                <a:ext uri="{FF2B5EF4-FFF2-40B4-BE49-F238E27FC236}">
                  <a16:creationId xmlns:a16="http://schemas.microsoft.com/office/drawing/2014/main" id="{0BA23603-93D0-D756-2F96-0B607AF5A75D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>
              <a:extLst>
                <a:ext uri="{FF2B5EF4-FFF2-40B4-BE49-F238E27FC236}">
                  <a16:creationId xmlns:a16="http://schemas.microsoft.com/office/drawing/2014/main" id="{33172835-D1A1-E630-D283-CC9577BD1397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>
              <a:extLst>
                <a:ext uri="{FF2B5EF4-FFF2-40B4-BE49-F238E27FC236}">
                  <a16:creationId xmlns:a16="http://schemas.microsoft.com/office/drawing/2014/main" id="{3F01050C-9F15-781E-50D6-63C6A7145F17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4C46F65-423B-21F7-447C-A98322DBBF9D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BC678F-3B02-0D8F-D63C-0FFEA30B0932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72EA73-1893-B064-F780-B4F443DCCF10}"/>
              </a:ext>
            </a:extLst>
          </p:cNvPr>
          <p:cNvSpPr/>
          <p:nvPr/>
        </p:nvSpPr>
        <p:spPr>
          <a:xfrm>
            <a:off x="2785039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25785-8A97-2D87-E416-5BEC35F7E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FD94AD-CEB3-F98C-3CC7-497D430C9C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4A85529-A1B1-4E4F-93E7-FC25C57F320D}" type="datetime1">
              <a:rPr lang="en-US" smtClean="0"/>
              <a:t>9/9/2024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C0271-8D62-EC95-FDB7-AECA4EDDF00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25658-FFF0-5F40-F019-80B4F9CE2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38" b="12229"/>
          <a:stretch/>
        </p:blipFill>
        <p:spPr>
          <a:xfrm>
            <a:off x="7024081" y="810"/>
            <a:ext cx="2120121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17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519A029B-E7F2-2DE9-82D3-B30A0135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E180BBA9-81D5-DB82-ADC2-B053F82905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5381" y="2273821"/>
            <a:ext cx="5571550" cy="904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/>
              <a:t>PERSONALIZED DIETARY PLAN​</a:t>
            </a:r>
            <a:br>
              <a:rPr lang="en-US" sz="2800"/>
            </a:br>
            <a:r>
              <a:rPr lang="en-US" sz="2800"/>
              <a:t>RECOMMENDATION SYSTEM​</a:t>
            </a:r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A39052BF-D371-3465-C2D6-F1B0CF514C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94887" y="1168580"/>
            <a:ext cx="930640" cy="730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98" name="Google Shape;298;p32">
            <a:extLst>
              <a:ext uri="{FF2B5EF4-FFF2-40B4-BE49-F238E27FC236}">
                <a16:creationId xmlns:a16="http://schemas.microsoft.com/office/drawing/2014/main" id="{B146E259-3F66-7CA3-2C6A-890DFDEBD044}"/>
              </a:ext>
            </a:extLst>
          </p:cNvPr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99" name="Google Shape;299;p32">
              <a:extLst>
                <a:ext uri="{FF2B5EF4-FFF2-40B4-BE49-F238E27FC236}">
                  <a16:creationId xmlns:a16="http://schemas.microsoft.com/office/drawing/2014/main" id="{350DEE19-48A0-8330-14BA-CB270AD43E69}"/>
                </a:ext>
              </a:extLst>
            </p:cNvPr>
            <p:cNvSpPr/>
            <p:nvPr/>
          </p:nvSpPr>
          <p:spPr>
            <a:xfrm>
              <a:off x="4482575" y="3839500"/>
              <a:ext cx="898975" cy="653350"/>
            </a:xfrm>
            <a:custGeom>
              <a:avLst/>
              <a:gdLst/>
              <a:ahLst/>
              <a:cxnLst/>
              <a:rect l="l" t="t" r="r" b="b"/>
              <a:pathLst>
                <a:path w="35959" h="26134" extrusionOk="0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>
              <a:extLst>
                <a:ext uri="{FF2B5EF4-FFF2-40B4-BE49-F238E27FC236}">
                  <a16:creationId xmlns:a16="http://schemas.microsoft.com/office/drawing/2014/main" id="{D34AF3D3-B3EA-8BE5-E33C-33ACA0513420}"/>
                </a:ext>
              </a:extLst>
            </p:cNvPr>
            <p:cNvSpPr/>
            <p:nvPr/>
          </p:nvSpPr>
          <p:spPr>
            <a:xfrm>
              <a:off x="4563700" y="3879275"/>
              <a:ext cx="234575" cy="326600"/>
            </a:xfrm>
            <a:custGeom>
              <a:avLst/>
              <a:gdLst/>
              <a:ahLst/>
              <a:cxnLst/>
              <a:rect l="l" t="t" r="r" b="b"/>
              <a:pathLst>
                <a:path w="9383" h="13064" extrusionOk="0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>
              <a:extLst>
                <a:ext uri="{FF2B5EF4-FFF2-40B4-BE49-F238E27FC236}">
                  <a16:creationId xmlns:a16="http://schemas.microsoft.com/office/drawing/2014/main" id="{4728B237-F6E9-1E37-FE34-63EFB2CF92C8}"/>
                </a:ext>
              </a:extLst>
            </p:cNvPr>
            <p:cNvSpPr/>
            <p:nvPr/>
          </p:nvSpPr>
          <p:spPr>
            <a:xfrm>
              <a:off x="5065000" y="4125950"/>
              <a:ext cx="234600" cy="326575"/>
            </a:xfrm>
            <a:custGeom>
              <a:avLst/>
              <a:gdLst/>
              <a:ahLst/>
              <a:cxnLst/>
              <a:rect l="l" t="t" r="r" b="b"/>
              <a:pathLst>
                <a:path w="9384" h="13063" extrusionOk="0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>
              <a:extLst>
                <a:ext uri="{FF2B5EF4-FFF2-40B4-BE49-F238E27FC236}">
                  <a16:creationId xmlns:a16="http://schemas.microsoft.com/office/drawing/2014/main" id="{9A6A5701-BD95-2E2B-608B-06E630651978}"/>
                </a:ext>
              </a:extLst>
            </p:cNvPr>
            <p:cNvSpPr/>
            <p:nvPr/>
          </p:nvSpPr>
          <p:spPr>
            <a:xfrm>
              <a:off x="5200975" y="4192850"/>
              <a:ext cx="220925" cy="315025"/>
            </a:xfrm>
            <a:custGeom>
              <a:avLst/>
              <a:gdLst/>
              <a:ahLst/>
              <a:cxnLst/>
              <a:rect l="l" t="t" r="r" b="b"/>
              <a:pathLst>
                <a:path w="8837" h="12601" extrusionOk="0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>
              <a:extLst>
                <a:ext uri="{FF2B5EF4-FFF2-40B4-BE49-F238E27FC236}">
                  <a16:creationId xmlns:a16="http://schemas.microsoft.com/office/drawing/2014/main" id="{75463BAD-81DD-500B-EBD0-B9F524289C0F}"/>
                </a:ext>
              </a:extLst>
            </p:cNvPr>
            <p:cNvSpPr/>
            <p:nvPr/>
          </p:nvSpPr>
          <p:spPr>
            <a:xfrm>
              <a:off x="8057700" y="2774525"/>
              <a:ext cx="748125" cy="870450"/>
            </a:xfrm>
            <a:custGeom>
              <a:avLst/>
              <a:gdLst/>
              <a:ahLst/>
              <a:cxnLst/>
              <a:rect l="l" t="t" r="r" b="b"/>
              <a:pathLst>
                <a:path w="29925" h="34818" extrusionOk="0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>
              <a:extLst>
                <a:ext uri="{FF2B5EF4-FFF2-40B4-BE49-F238E27FC236}">
                  <a16:creationId xmlns:a16="http://schemas.microsoft.com/office/drawing/2014/main" id="{E70F6FE3-7DFC-761D-673B-CCB6F1C561B7}"/>
                </a:ext>
              </a:extLst>
            </p:cNvPr>
            <p:cNvSpPr/>
            <p:nvPr/>
          </p:nvSpPr>
          <p:spPr>
            <a:xfrm>
              <a:off x="8437675" y="2847875"/>
              <a:ext cx="315450" cy="269700"/>
            </a:xfrm>
            <a:custGeom>
              <a:avLst/>
              <a:gdLst/>
              <a:ahLst/>
              <a:cxnLst/>
              <a:rect l="l" t="t" r="r" b="b"/>
              <a:pathLst>
                <a:path w="12618" h="10788" extrusionOk="0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>
              <a:extLst>
                <a:ext uri="{FF2B5EF4-FFF2-40B4-BE49-F238E27FC236}">
                  <a16:creationId xmlns:a16="http://schemas.microsoft.com/office/drawing/2014/main" id="{76498E92-EC40-3EBC-581C-870152B36B9D}"/>
                </a:ext>
              </a:extLst>
            </p:cNvPr>
            <p:cNvSpPr/>
            <p:nvPr/>
          </p:nvSpPr>
          <p:spPr>
            <a:xfrm>
              <a:off x="8111050" y="3301175"/>
              <a:ext cx="315475" cy="269700"/>
            </a:xfrm>
            <a:custGeom>
              <a:avLst/>
              <a:gdLst/>
              <a:ahLst/>
              <a:cxnLst/>
              <a:rect l="l" t="t" r="r" b="b"/>
              <a:pathLst>
                <a:path w="12619" h="10788" extrusionOk="0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>
              <a:extLst>
                <a:ext uri="{FF2B5EF4-FFF2-40B4-BE49-F238E27FC236}">
                  <a16:creationId xmlns:a16="http://schemas.microsoft.com/office/drawing/2014/main" id="{90CF1909-54BF-3187-B655-21D08AFD9931}"/>
                </a:ext>
              </a:extLst>
            </p:cNvPr>
            <p:cNvSpPr/>
            <p:nvPr/>
          </p:nvSpPr>
          <p:spPr>
            <a:xfrm>
              <a:off x="8035100" y="3424150"/>
              <a:ext cx="302825" cy="256000"/>
            </a:xfrm>
            <a:custGeom>
              <a:avLst/>
              <a:gdLst/>
              <a:ahLst/>
              <a:cxnLst/>
              <a:rect l="l" t="t" r="r" b="b"/>
              <a:pathLst>
                <a:path w="12113" h="10240" extrusionOk="0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>
              <a:extLst>
                <a:ext uri="{FF2B5EF4-FFF2-40B4-BE49-F238E27FC236}">
                  <a16:creationId xmlns:a16="http://schemas.microsoft.com/office/drawing/2014/main" id="{3006DF4A-A411-7D0F-1BD7-AC00FFB50813}"/>
                </a:ext>
              </a:extLst>
            </p:cNvPr>
            <p:cNvSpPr/>
            <p:nvPr/>
          </p:nvSpPr>
          <p:spPr>
            <a:xfrm>
              <a:off x="5311425" y="3261825"/>
              <a:ext cx="2871500" cy="1634950"/>
            </a:xfrm>
            <a:custGeom>
              <a:avLst/>
              <a:gdLst/>
              <a:ahLst/>
              <a:cxnLst/>
              <a:rect l="l" t="t" r="r" b="b"/>
              <a:pathLst>
                <a:path w="114860" h="65398" fill="none" extrusionOk="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w="200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2">
            <a:extLst>
              <a:ext uri="{FF2B5EF4-FFF2-40B4-BE49-F238E27FC236}">
                <a16:creationId xmlns:a16="http://schemas.microsoft.com/office/drawing/2014/main" id="{8861D602-C1C7-2E1D-F140-0ECC6B5B1310}"/>
              </a:ext>
            </a:extLst>
          </p:cNvPr>
          <p:cNvGrpSpPr/>
          <p:nvPr/>
        </p:nvGrpSpPr>
        <p:grpSpPr>
          <a:xfrm rot="217754" flipH="1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09" name="Google Shape;309;p32">
              <a:extLst>
                <a:ext uri="{FF2B5EF4-FFF2-40B4-BE49-F238E27FC236}">
                  <a16:creationId xmlns:a16="http://schemas.microsoft.com/office/drawing/2014/main" id="{E7C6E50A-52F4-64C1-6E1E-5B0A3A07B90C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>
              <a:extLst>
                <a:ext uri="{FF2B5EF4-FFF2-40B4-BE49-F238E27FC236}">
                  <a16:creationId xmlns:a16="http://schemas.microsoft.com/office/drawing/2014/main" id="{EEECA1F4-901B-E054-DBED-661F0975F54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2">
            <a:extLst>
              <a:ext uri="{FF2B5EF4-FFF2-40B4-BE49-F238E27FC236}">
                <a16:creationId xmlns:a16="http://schemas.microsoft.com/office/drawing/2014/main" id="{F8645E18-6095-3053-FC50-58496E46F0E7}"/>
              </a:ext>
            </a:extLst>
          </p:cNvPr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12" name="Google Shape;312;p32">
              <a:extLst>
                <a:ext uri="{FF2B5EF4-FFF2-40B4-BE49-F238E27FC236}">
                  <a16:creationId xmlns:a16="http://schemas.microsoft.com/office/drawing/2014/main" id="{3C5C8606-9680-EB1D-A6FD-B95404076573}"/>
                </a:ext>
              </a:extLst>
            </p:cNvPr>
            <p:cNvSpPr/>
            <p:nvPr/>
          </p:nvSpPr>
          <p:spPr>
            <a:xfrm>
              <a:off x="5245525" y="2236225"/>
              <a:ext cx="646800" cy="490025"/>
            </a:xfrm>
            <a:custGeom>
              <a:avLst/>
              <a:gdLst/>
              <a:ahLst/>
              <a:cxnLst/>
              <a:rect l="l" t="t" r="r" b="b"/>
              <a:pathLst>
                <a:path w="25872" h="19601" extrusionOk="0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>
              <a:extLst>
                <a:ext uri="{FF2B5EF4-FFF2-40B4-BE49-F238E27FC236}">
                  <a16:creationId xmlns:a16="http://schemas.microsoft.com/office/drawing/2014/main" id="{91B8325F-F8D4-18A9-8077-BB604FE0A878}"/>
                </a:ext>
              </a:extLst>
            </p:cNvPr>
            <p:cNvSpPr/>
            <p:nvPr/>
          </p:nvSpPr>
          <p:spPr>
            <a:xfrm>
              <a:off x="4898350" y="1870800"/>
              <a:ext cx="759875" cy="871675"/>
            </a:xfrm>
            <a:custGeom>
              <a:avLst/>
              <a:gdLst/>
              <a:ahLst/>
              <a:cxnLst/>
              <a:rect l="l" t="t" r="r" b="b"/>
              <a:pathLst>
                <a:path w="30395" h="34867" extrusionOk="0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>
              <a:extLst>
                <a:ext uri="{FF2B5EF4-FFF2-40B4-BE49-F238E27FC236}">
                  <a16:creationId xmlns:a16="http://schemas.microsoft.com/office/drawing/2014/main" id="{BC51625B-72D4-3F38-46F8-DC04AA507C15}"/>
                </a:ext>
              </a:extLst>
            </p:cNvPr>
            <p:cNvSpPr/>
            <p:nvPr/>
          </p:nvSpPr>
          <p:spPr>
            <a:xfrm>
              <a:off x="4818650" y="1794175"/>
              <a:ext cx="771050" cy="904050"/>
            </a:xfrm>
            <a:custGeom>
              <a:avLst/>
              <a:gdLst/>
              <a:ahLst/>
              <a:cxnLst/>
              <a:rect l="l" t="t" r="r" b="b"/>
              <a:pathLst>
                <a:path w="30842" h="36162" extrusionOk="0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>
              <a:extLst>
                <a:ext uri="{FF2B5EF4-FFF2-40B4-BE49-F238E27FC236}">
                  <a16:creationId xmlns:a16="http://schemas.microsoft.com/office/drawing/2014/main" id="{554CFFD6-BD57-DD43-998C-01A98302208E}"/>
                </a:ext>
              </a:extLst>
            </p:cNvPr>
            <p:cNvSpPr/>
            <p:nvPr/>
          </p:nvSpPr>
          <p:spPr>
            <a:xfrm>
              <a:off x="4784000" y="1796875"/>
              <a:ext cx="759825" cy="871725"/>
            </a:xfrm>
            <a:custGeom>
              <a:avLst/>
              <a:gdLst/>
              <a:ahLst/>
              <a:cxnLst/>
              <a:rect l="l" t="t" r="r" b="b"/>
              <a:pathLst>
                <a:path w="30393" h="34869" extrusionOk="0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>
              <a:extLst>
                <a:ext uri="{FF2B5EF4-FFF2-40B4-BE49-F238E27FC236}">
                  <a16:creationId xmlns:a16="http://schemas.microsoft.com/office/drawing/2014/main" id="{9CE709DF-BEB2-3C65-21D3-ABE0B97EAF17}"/>
                </a:ext>
              </a:extLst>
            </p:cNvPr>
            <p:cNvSpPr/>
            <p:nvPr/>
          </p:nvSpPr>
          <p:spPr>
            <a:xfrm>
              <a:off x="4704300" y="1720300"/>
              <a:ext cx="771025" cy="904025"/>
            </a:xfrm>
            <a:custGeom>
              <a:avLst/>
              <a:gdLst/>
              <a:ahLst/>
              <a:cxnLst/>
              <a:rect l="l" t="t" r="r" b="b"/>
              <a:pathLst>
                <a:path w="30841" h="36161" extrusionOk="0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>
              <a:extLst>
                <a:ext uri="{FF2B5EF4-FFF2-40B4-BE49-F238E27FC236}">
                  <a16:creationId xmlns:a16="http://schemas.microsoft.com/office/drawing/2014/main" id="{97EF947E-28C8-63EC-3DD6-66517EF236B3}"/>
                </a:ext>
              </a:extLst>
            </p:cNvPr>
            <p:cNvSpPr/>
            <p:nvPr/>
          </p:nvSpPr>
          <p:spPr>
            <a:xfrm>
              <a:off x="4571150" y="1804825"/>
              <a:ext cx="653650" cy="490150"/>
            </a:xfrm>
            <a:custGeom>
              <a:avLst/>
              <a:gdLst/>
              <a:ahLst/>
              <a:cxnLst/>
              <a:rect l="l" t="t" r="r" b="b"/>
              <a:pathLst>
                <a:path w="26146" h="19606" extrusionOk="0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>
              <a:extLst>
                <a:ext uri="{FF2B5EF4-FFF2-40B4-BE49-F238E27FC236}">
                  <a16:creationId xmlns:a16="http://schemas.microsoft.com/office/drawing/2014/main" id="{FC2EAD41-9EA7-A0E0-256C-241870A4F882}"/>
                </a:ext>
              </a:extLst>
            </p:cNvPr>
            <p:cNvSpPr/>
            <p:nvPr/>
          </p:nvSpPr>
          <p:spPr>
            <a:xfrm>
              <a:off x="4552025" y="1789400"/>
              <a:ext cx="134750" cy="157950"/>
            </a:xfrm>
            <a:custGeom>
              <a:avLst/>
              <a:gdLst/>
              <a:ahLst/>
              <a:cxnLst/>
              <a:rect l="l" t="t" r="r" b="b"/>
              <a:pathLst>
                <a:path w="5390" h="6318" extrusionOk="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10B83F74-C267-46EB-F9DF-C92D07DF055F}"/>
              </a:ext>
            </a:extLst>
          </p:cNvPr>
          <p:cNvSpPr txBox="1">
            <a:spLocks/>
          </p:cNvSpPr>
          <p:nvPr/>
        </p:nvSpPr>
        <p:spPr>
          <a:xfrm>
            <a:off x="1742887" y="1179662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eko"/>
              <a:buNone/>
              <a:defRPr sz="5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>
                <a:solidFill>
                  <a:srgbClr val="5054B9"/>
                </a:solidFill>
              </a:rPr>
              <a:t>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BF832-EB1E-8E35-F66B-8D457083A577}"/>
              </a:ext>
            </a:extLst>
          </p:cNvPr>
          <p:cNvSpPr/>
          <p:nvPr/>
        </p:nvSpPr>
        <p:spPr>
          <a:xfrm>
            <a:off x="2728925" y="4767058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DED73-2576-7357-C66E-30EF7D6263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6C46B5D-F9DD-4FB9-8177-491953426ACD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847455-D83D-B0A0-C86D-6DEFD396E3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3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7D360D3C-6969-5761-7D8F-A50B69F6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767C3E23-8E6F-EDE9-2869-7D83B6459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712" y="480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BACKGROUND</a:t>
            </a:r>
          </a:p>
        </p:txBody>
      </p:sp>
      <p:grpSp>
        <p:nvGrpSpPr>
          <p:cNvPr id="330" name="Google Shape;330;p33">
            <a:extLst>
              <a:ext uri="{FF2B5EF4-FFF2-40B4-BE49-F238E27FC236}">
                <a16:creationId xmlns:a16="http://schemas.microsoft.com/office/drawing/2014/main" id="{66B08064-8A0A-ECF8-A7E9-32C05CC348AA}"/>
              </a:ext>
            </a:extLst>
          </p:cNvPr>
          <p:cNvGrpSpPr/>
          <p:nvPr/>
        </p:nvGrpSpPr>
        <p:grpSpPr>
          <a:xfrm flipH="1">
            <a:off x="7834562" y="-158235"/>
            <a:ext cx="1551350" cy="1342825"/>
            <a:chOff x="305350" y="253700"/>
            <a:chExt cx="1551350" cy="1342825"/>
          </a:xfrm>
        </p:grpSpPr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9DE34A89-EE8E-8F30-722E-50BA80206F2D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49C0A17F-42B4-7B36-8EEA-40926A383034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62D597C7-EFF8-5384-363E-20F634AA0C9D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6566394A-EEF3-EA27-2907-F263FD89FC6B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2CB6E5C5-E5C9-5889-6E8F-CB8A7C5BDC92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BE5EB624-ACD1-657F-6B0D-EE355FC47AB6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AB2BD3B7-5109-D943-AB70-C56E41623F2A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CDB0D80D-BE37-9545-763E-D1A6C824EE8C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D0E261AC-9DF9-498C-34EF-BF0ACA84D6E0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D1A0AEF5-7B7E-CF6E-D172-1CF3C77661CB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50841FCD-9BD8-7455-D06D-BF459D9A3F84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F991F6F-A5B2-8083-83A0-250BCB6C0BE0}"/>
              </a:ext>
            </a:extLst>
          </p:cNvPr>
          <p:cNvSpPr/>
          <p:nvPr/>
        </p:nvSpPr>
        <p:spPr>
          <a:xfrm>
            <a:off x="2863207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19426-AC1D-E94C-3759-2A3E487C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D16F-42A3-4F22-9060-E1C3396A3FE1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C720-6BC5-F134-BC44-AE4830497B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1" name="Google Shape;326;p33">
            <a:extLst>
              <a:ext uri="{FF2B5EF4-FFF2-40B4-BE49-F238E27FC236}">
                <a16:creationId xmlns:a16="http://schemas.microsoft.com/office/drawing/2014/main" id="{40709C4D-4439-6751-AEFB-570F36717759}"/>
              </a:ext>
            </a:extLst>
          </p:cNvPr>
          <p:cNvSpPr txBox="1">
            <a:spLocks/>
          </p:cNvSpPr>
          <p:nvPr/>
        </p:nvSpPr>
        <p:spPr>
          <a:xfrm>
            <a:off x="824534" y="2489144"/>
            <a:ext cx="4281580" cy="115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/>
            <a:r>
              <a:rPr lang="en-US"/>
              <a:t>	</a:t>
            </a:r>
            <a:r>
              <a:rPr lang="en-US" sz="1600"/>
              <a:t>The total number of calories a person consumes in a day to maintain their body's energy needs and functions.​</a:t>
            </a:r>
          </a:p>
          <a:p>
            <a:pPr algn="l"/>
            <a:endParaRPr lang="en-US" sz="1600"/>
          </a:p>
          <a:p>
            <a:pPr algn="l"/>
            <a:endParaRPr lang="en-US" sz="1600"/>
          </a:p>
          <a:p>
            <a:pPr algn="l"/>
            <a:r>
              <a:rPr lang="en-US" sz="1600"/>
              <a:t>	</a:t>
            </a:r>
          </a:p>
        </p:txBody>
      </p:sp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704A8655-B3E9-E1C0-F8D0-92D0142D5F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9518" y="1146660"/>
            <a:ext cx="5031611" cy="10326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500"/>
              <a:t>	</a:t>
            </a:r>
            <a:r>
              <a:rPr lang="en-US" sz="3000"/>
              <a:t>Do you know what is daily calorie intake ?​</a:t>
            </a:r>
          </a:p>
        </p:txBody>
      </p:sp>
      <p:grpSp>
        <p:nvGrpSpPr>
          <p:cNvPr id="13" name="Google Shape;349;p33">
            <a:extLst>
              <a:ext uri="{FF2B5EF4-FFF2-40B4-BE49-F238E27FC236}">
                <a16:creationId xmlns:a16="http://schemas.microsoft.com/office/drawing/2014/main" id="{DD1580E0-9977-9808-AE18-FF2499D569BC}"/>
              </a:ext>
            </a:extLst>
          </p:cNvPr>
          <p:cNvGrpSpPr/>
          <p:nvPr/>
        </p:nvGrpSpPr>
        <p:grpSpPr>
          <a:xfrm>
            <a:off x="6204727" y="1550685"/>
            <a:ext cx="389437" cy="389437"/>
            <a:chOff x="4037450" y="1469939"/>
            <a:chExt cx="345982" cy="345982"/>
          </a:xfrm>
        </p:grpSpPr>
        <p:sp>
          <p:nvSpPr>
            <p:cNvPr id="14" name="Google Shape;350;p33">
              <a:extLst>
                <a:ext uri="{FF2B5EF4-FFF2-40B4-BE49-F238E27FC236}">
                  <a16:creationId xmlns:a16="http://schemas.microsoft.com/office/drawing/2014/main" id="{E4491029-56BF-AF6C-4F14-C9F87941F7DF}"/>
                </a:ext>
              </a:extLst>
            </p:cNvPr>
            <p:cNvSpPr/>
            <p:nvPr/>
          </p:nvSpPr>
          <p:spPr>
            <a:xfrm>
              <a:off x="4037450" y="1469939"/>
              <a:ext cx="345982" cy="345982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249" y="25"/>
                  </a:moveTo>
                  <a:cubicBezTo>
                    <a:pt x="257" y="25"/>
                    <a:pt x="263" y="31"/>
                    <a:pt x="263" y="40"/>
                  </a:cubicBezTo>
                  <a:lnTo>
                    <a:pt x="263" y="82"/>
                  </a:lnTo>
                  <a:lnTo>
                    <a:pt x="234" y="82"/>
                  </a:lnTo>
                  <a:lnTo>
                    <a:pt x="234" y="40"/>
                  </a:lnTo>
                  <a:cubicBezTo>
                    <a:pt x="234" y="31"/>
                    <a:pt x="240" y="25"/>
                    <a:pt x="249" y="25"/>
                  </a:cubicBezTo>
                  <a:close/>
                  <a:moveTo>
                    <a:pt x="384" y="25"/>
                  </a:moveTo>
                  <a:cubicBezTo>
                    <a:pt x="393" y="25"/>
                    <a:pt x="399" y="31"/>
                    <a:pt x="399" y="40"/>
                  </a:cubicBezTo>
                  <a:lnTo>
                    <a:pt x="399" y="82"/>
                  </a:lnTo>
                  <a:lnTo>
                    <a:pt x="370" y="82"/>
                  </a:lnTo>
                  <a:lnTo>
                    <a:pt x="370" y="40"/>
                  </a:lnTo>
                  <a:cubicBezTo>
                    <a:pt x="370" y="31"/>
                    <a:pt x="376" y="25"/>
                    <a:pt x="384" y="25"/>
                  </a:cubicBezTo>
                  <a:close/>
                  <a:moveTo>
                    <a:pt x="399" y="106"/>
                  </a:moveTo>
                  <a:lnTo>
                    <a:pt x="399" y="141"/>
                  </a:lnTo>
                  <a:lnTo>
                    <a:pt x="234" y="141"/>
                  </a:lnTo>
                  <a:lnTo>
                    <a:pt x="234" y="106"/>
                  </a:lnTo>
                  <a:close/>
                  <a:moveTo>
                    <a:pt x="202" y="67"/>
                  </a:moveTo>
                  <a:cubicBezTo>
                    <a:pt x="205" y="67"/>
                    <a:pt x="210" y="70"/>
                    <a:pt x="210" y="74"/>
                  </a:cubicBezTo>
                  <a:lnTo>
                    <a:pt x="210" y="173"/>
                  </a:lnTo>
                  <a:cubicBezTo>
                    <a:pt x="210" y="177"/>
                    <a:pt x="205" y="180"/>
                    <a:pt x="202" y="180"/>
                  </a:cubicBezTo>
                  <a:lnTo>
                    <a:pt x="162" y="180"/>
                  </a:lnTo>
                  <a:cubicBezTo>
                    <a:pt x="158" y="180"/>
                    <a:pt x="155" y="177"/>
                    <a:pt x="155" y="173"/>
                  </a:cubicBezTo>
                  <a:lnTo>
                    <a:pt x="155" y="74"/>
                  </a:lnTo>
                  <a:cubicBezTo>
                    <a:pt x="155" y="70"/>
                    <a:pt x="158" y="67"/>
                    <a:pt x="162" y="67"/>
                  </a:cubicBezTo>
                  <a:close/>
                  <a:moveTo>
                    <a:pt x="471" y="67"/>
                  </a:moveTo>
                  <a:cubicBezTo>
                    <a:pt x="475" y="67"/>
                    <a:pt x="478" y="70"/>
                    <a:pt x="478" y="74"/>
                  </a:cubicBezTo>
                  <a:lnTo>
                    <a:pt x="478" y="173"/>
                  </a:lnTo>
                  <a:cubicBezTo>
                    <a:pt x="478" y="177"/>
                    <a:pt x="475" y="180"/>
                    <a:pt x="471" y="180"/>
                  </a:cubicBezTo>
                  <a:lnTo>
                    <a:pt x="431" y="180"/>
                  </a:lnTo>
                  <a:cubicBezTo>
                    <a:pt x="428" y="180"/>
                    <a:pt x="423" y="177"/>
                    <a:pt x="423" y="173"/>
                  </a:cubicBezTo>
                  <a:lnTo>
                    <a:pt x="423" y="74"/>
                  </a:lnTo>
                  <a:cubicBezTo>
                    <a:pt x="423" y="70"/>
                    <a:pt x="428" y="67"/>
                    <a:pt x="431" y="67"/>
                  </a:cubicBezTo>
                  <a:close/>
                  <a:moveTo>
                    <a:pt x="210" y="205"/>
                  </a:moveTo>
                  <a:lnTo>
                    <a:pt x="210" y="242"/>
                  </a:lnTo>
                  <a:lnTo>
                    <a:pt x="179" y="242"/>
                  </a:lnTo>
                  <a:lnTo>
                    <a:pt x="179" y="212"/>
                  </a:lnTo>
                  <a:cubicBezTo>
                    <a:pt x="179" y="209"/>
                    <a:pt x="179" y="207"/>
                    <a:pt x="178" y="205"/>
                  </a:cubicBezTo>
                  <a:close/>
                  <a:moveTo>
                    <a:pt x="263" y="166"/>
                  </a:moveTo>
                  <a:lnTo>
                    <a:pt x="263" y="242"/>
                  </a:lnTo>
                  <a:lnTo>
                    <a:pt x="234" y="242"/>
                  </a:lnTo>
                  <a:lnTo>
                    <a:pt x="234" y="166"/>
                  </a:lnTo>
                  <a:close/>
                  <a:moveTo>
                    <a:pt x="345" y="166"/>
                  </a:moveTo>
                  <a:lnTo>
                    <a:pt x="345" y="242"/>
                  </a:lnTo>
                  <a:lnTo>
                    <a:pt x="288" y="242"/>
                  </a:lnTo>
                  <a:lnTo>
                    <a:pt x="288" y="166"/>
                  </a:lnTo>
                  <a:close/>
                  <a:moveTo>
                    <a:pt x="399" y="166"/>
                  </a:moveTo>
                  <a:lnTo>
                    <a:pt x="399" y="242"/>
                  </a:lnTo>
                  <a:lnTo>
                    <a:pt x="370" y="242"/>
                  </a:lnTo>
                  <a:lnTo>
                    <a:pt x="370" y="166"/>
                  </a:lnTo>
                  <a:close/>
                  <a:moveTo>
                    <a:pt x="454" y="205"/>
                  </a:moveTo>
                  <a:cubicBezTo>
                    <a:pt x="454" y="207"/>
                    <a:pt x="454" y="209"/>
                    <a:pt x="454" y="212"/>
                  </a:cubicBezTo>
                  <a:lnTo>
                    <a:pt x="454" y="242"/>
                  </a:lnTo>
                  <a:lnTo>
                    <a:pt x="423" y="242"/>
                  </a:lnTo>
                  <a:lnTo>
                    <a:pt x="423" y="205"/>
                  </a:lnTo>
                  <a:close/>
                  <a:moveTo>
                    <a:pt x="454" y="267"/>
                  </a:moveTo>
                  <a:lnTo>
                    <a:pt x="454" y="301"/>
                  </a:lnTo>
                  <a:lnTo>
                    <a:pt x="179" y="301"/>
                  </a:lnTo>
                  <a:lnTo>
                    <a:pt x="179" y="267"/>
                  </a:lnTo>
                  <a:close/>
                  <a:moveTo>
                    <a:pt x="155" y="213"/>
                  </a:moveTo>
                  <a:lnTo>
                    <a:pt x="155" y="356"/>
                  </a:lnTo>
                  <a:lnTo>
                    <a:pt x="116" y="356"/>
                  </a:lnTo>
                  <a:lnTo>
                    <a:pt x="116" y="213"/>
                  </a:lnTo>
                  <a:close/>
                  <a:moveTo>
                    <a:pt x="517" y="213"/>
                  </a:moveTo>
                  <a:lnTo>
                    <a:pt x="517" y="356"/>
                  </a:lnTo>
                  <a:lnTo>
                    <a:pt x="478" y="356"/>
                  </a:lnTo>
                  <a:lnTo>
                    <a:pt x="478" y="213"/>
                  </a:lnTo>
                  <a:close/>
                  <a:moveTo>
                    <a:pt x="210" y="326"/>
                  </a:moveTo>
                  <a:lnTo>
                    <a:pt x="210" y="426"/>
                  </a:lnTo>
                  <a:lnTo>
                    <a:pt x="149" y="426"/>
                  </a:lnTo>
                  <a:lnTo>
                    <a:pt x="149" y="381"/>
                  </a:lnTo>
                  <a:lnTo>
                    <a:pt x="156" y="381"/>
                  </a:lnTo>
                  <a:cubicBezTo>
                    <a:pt x="169" y="381"/>
                    <a:pt x="179" y="371"/>
                    <a:pt x="179" y="358"/>
                  </a:cubicBezTo>
                  <a:lnTo>
                    <a:pt x="179" y="326"/>
                  </a:lnTo>
                  <a:close/>
                  <a:moveTo>
                    <a:pt x="263" y="326"/>
                  </a:moveTo>
                  <a:lnTo>
                    <a:pt x="263" y="426"/>
                  </a:lnTo>
                  <a:lnTo>
                    <a:pt x="234" y="426"/>
                  </a:lnTo>
                  <a:lnTo>
                    <a:pt x="234" y="326"/>
                  </a:lnTo>
                  <a:close/>
                  <a:moveTo>
                    <a:pt x="345" y="326"/>
                  </a:moveTo>
                  <a:lnTo>
                    <a:pt x="345" y="426"/>
                  </a:lnTo>
                  <a:lnTo>
                    <a:pt x="288" y="426"/>
                  </a:lnTo>
                  <a:lnTo>
                    <a:pt x="288" y="326"/>
                  </a:lnTo>
                  <a:close/>
                  <a:moveTo>
                    <a:pt x="399" y="326"/>
                  </a:moveTo>
                  <a:lnTo>
                    <a:pt x="399" y="426"/>
                  </a:lnTo>
                  <a:lnTo>
                    <a:pt x="370" y="426"/>
                  </a:lnTo>
                  <a:lnTo>
                    <a:pt x="370" y="326"/>
                  </a:lnTo>
                  <a:close/>
                  <a:moveTo>
                    <a:pt x="454" y="326"/>
                  </a:moveTo>
                  <a:lnTo>
                    <a:pt x="454" y="358"/>
                  </a:lnTo>
                  <a:cubicBezTo>
                    <a:pt x="454" y="371"/>
                    <a:pt x="464" y="381"/>
                    <a:pt x="477" y="381"/>
                  </a:cubicBezTo>
                  <a:lnTo>
                    <a:pt x="484" y="381"/>
                  </a:lnTo>
                  <a:lnTo>
                    <a:pt x="484" y="426"/>
                  </a:lnTo>
                  <a:lnTo>
                    <a:pt x="423" y="426"/>
                  </a:lnTo>
                  <a:lnTo>
                    <a:pt x="423" y="326"/>
                  </a:lnTo>
                  <a:close/>
                  <a:moveTo>
                    <a:pt x="484" y="450"/>
                  </a:moveTo>
                  <a:lnTo>
                    <a:pt x="484" y="485"/>
                  </a:lnTo>
                  <a:lnTo>
                    <a:pt x="149" y="485"/>
                  </a:lnTo>
                  <a:lnTo>
                    <a:pt x="149" y="450"/>
                  </a:lnTo>
                  <a:close/>
                  <a:moveTo>
                    <a:pt x="59" y="424"/>
                  </a:moveTo>
                  <a:lnTo>
                    <a:pt x="59" y="509"/>
                  </a:lnTo>
                  <a:lnTo>
                    <a:pt x="25" y="509"/>
                  </a:lnTo>
                  <a:lnTo>
                    <a:pt x="25" y="424"/>
                  </a:lnTo>
                  <a:close/>
                  <a:moveTo>
                    <a:pt x="608" y="424"/>
                  </a:moveTo>
                  <a:lnTo>
                    <a:pt x="608" y="509"/>
                  </a:lnTo>
                  <a:lnTo>
                    <a:pt x="574" y="509"/>
                  </a:lnTo>
                  <a:lnTo>
                    <a:pt x="574" y="424"/>
                  </a:lnTo>
                  <a:close/>
                  <a:moveTo>
                    <a:pt x="124" y="381"/>
                  </a:moveTo>
                  <a:lnTo>
                    <a:pt x="124" y="554"/>
                  </a:lnTo>
                  <a:lnTo>
                    <a:pt x="84" y="554"/>
                  </a:lnTo>
                  <a:lnTo>
                    <a:pt x="84" y="381"/>
                  </a:lnTo>
                  <a:close/>
                  <a:moveTo>
                    <a:pt x="210" y="509"/>
                  </a:moveTo>
                  <a:lnTo>
                    <a:pt x="210" y="554"/>
                  </a:lnTo>
                  <a:lnTo>
                    <a:pt x="149" y="554"/>
                  </a:lnTo>
                  <a:lnTo>
                    <a:pt x="149" y="509"/>
                  </a:lnTo>
                  <a:close/>
                  <a:moveTo>
                    <a:pt x="263" y="509"/>
                  </a:moveTo>
                  <a:lnTo>
                    <a:pt x="263" y="554"/>
                  </a:lnTo>
                  <a:lnTo>
                    <a:pt x="234" y="554"/>
                  </a:lnTo>
                  <a:lnTo>
                    <a:pt x="234" y="509"/>
                  </a:lnTo>
                  <a:close/>
                  <a:moveTo>
                    <a:pt x="345" y="509"/>
                  </a:moveTo>
                  <a:lnTo>
                    <a:pt x="345" y="554"/>
                  </a:lnTo>
                  <a:lnTo>
                    <a:pt x="288" y="554"/>
                  </a:lnTo>
                  <a:lnTo>
                    <a:pt x="288" y="509"/>
                  </a:lnTo>
                  <a:close/>
                  <a:moveTo>
                    <a:pt x="399" y="509"/>
                  </a:moveTo>
                  <a:lnTo>
                    <a:pt x="399" y="554"/>
                  </a:lnTo>
                  <a:lnTo>
                    <a:pt x="370" y="554"/>
                  </a:lnTo>
                  <a:lnTo>
                    <a:pt x="370" y="509"/>
                  </a:lnTo>
                  <a:close/>
                  <a:moveTo>
                    <a:pt x="484" y="509"/>
                  </a:moveTo>
                  <a:lnTo>
                    <a:pt x="484" y="554"/>
                  </a:lnTo>
                  <a:lnTo>
                    <a:pt x="423" y="554"/>
                  </a:lnTo>
                  <a:lnTo>
                    <a:pt x="423" y="509"/>
                  </a:lnTo>
                  <a:close/>
                  <a:moveTo>
                    <a:pt x="549" y="381"/>
                  </a:moveTo>
                  <a:lnTo>
                    <a:pt x="549" y="554"/>
                  </a:lnTo>
                  <a:lnTo>
                    <a:pt x="509" y="554"/>
                  </a:lnTo>
                  <a:lnTo>
                    <a:pt x="509" y="381"/>
                  </a:lnTo>
                  <a:close/>
                  <a:moveTo>
                    <a:pt x="249" y="1"/>
                  </a:moveTo>
                  <a:cubicBezTo>
                    <a:pt x="227" y="1"/>
                    <a:pt x="210" y="18"/>
                    <a:pt x="210" y="40"/>
                  </a:cubicBezTo>
                  <a:lnTo>
                    <a:pt x="210" y="43"/>
                  </a:lnTo>
                  <a:lnTo>
                    <a:pt x="162" y="43"/>
                  </a:lnTo>
                  <a:cubicBezTo>
                    <a:pt x="145" y="43"/>
                    <a:pt x="130" y="57"/>
                    <a:pt x="130" y="74"/>
                  </a:cubicBezTo>
                  <a:lnTo>
                    <a:pt x="130" y="173"/>
                  </a:lnTo>
                  <a:cubicBezTo>
                    <a:pt x="130" y="179"/>
                    <a:pt x="132" y="184"/>
                    <a:pt x="134" y="189"/>
                  </a:cubicBezTo>
                  <a:lnTo>
                    <a:pt x="114" y="189"/>
                  </a:lnTo>
                  <a:cubicBezTo>
                    <a:pt x="101" y="189"/>
                    <a:pt x="91" y="199"/>
                    <a:pt x="91" y="212"/>
                  </a:cubicBezTo>
                  <a:lnTo>
                    <a:pt x="91" y="356"/>
                  </a:lnTo>
                  <a:lnTo>
                    <a:pt x="82" y="356"/>
                  </a:lnTo>
                  <a:cubicBezTo>
                    <a:pt x="69" y="356"/>
                    <a:pt x="59" y="366"/>
                    <a:pt x="59" y="379"/>
                  </a:cubicBezTo>
                  <a:lnTo>
                    <a:pt x="59" y="400"/>
                  </a:lnTo>
                  <a:lnTo>
                    <a:pt x="23" y="400"/>
                  </a:lnTo>
                  <a:cubicBezTo>
                    <a:pt x="10" y="400"/>
                    <a:pt x="0" y="410"/>
                    <a:pt x="0" y="423"/>
                  </a:cubicBezTo>
                  <a:lnTo>
                    <a:pt x="0" y="511"/>
                  </a:lnTo>
                  <a:cubicBezTo>
                    <a:pt x="0" y="524"/>
                    <a:pt x="10" y="534"/>
                    <a:pt x="23" y="534"/>
                  </a:cubicBezTo>
                  <a:lnTo>
                    <a:pt x="59" y="534"/>
                  </a:lnTo>
                  <a:lnTo>
                    <a:pt x="59" y="554"/>
                  </a:lnTo>
                  <a:cubicBezTo>
                    <a:pt x="59" y="558"/>
                    <a:pt x="61" y="561"/>
                    <a:pt x="62" y="564"/>
                  </a:cubicBezTo>
                  <a:cubicBezTo>
                    <a:pt x="43" y="576"/>
                    <a:pt x="32" y="597"/>
                    <a:pt x="32" y="621"/>
                  </a:cubicBezTo>
                  <a:cubicBezTo>
                    <a:pt x="32" y="626"/>
                    <a:pt x="36" y="632"/>
                    <a:pt x="43" y="632"/>
                  </a:cubicBezTo>
                  <a:lnTo>
                    <a:pt x="262" y="632"/>
                  </a:lnTo>
                  <a:cubicBezTo>
                    <a:pt x="267" y="632"/>
                    <a:pt x="273" y="626"/>
                    <a:pt x="273" y="621"/>
                  </a:cubicBezTo>
                  <a:cubicBezTo>
                    <a:pt x="273" y="613"/>
                    <a:pt x="267" y="608"/>
                    <a:pt x="262" y="608"/>
                  </a:cubicBezTo>
                  <a:lnTo>
                    <a:pt x="58" y="608"/>
                  </a:lnTo>
                  <a:cubicBezTo>
                    <a:pt x="64" y="590"/>
                    <a:pt x="80" y="579"/>
                    <a:pt x="98" y="579"/>
                  </a:cubicBezTo>
                  <a:lnTo>
                    <a:pt x="535" y="579"/>
                  </a:lnTo>
                  <a:cubicBezTo>
                    <a:pt x="553" y="579"/>
                    <a:pt x="569" y="590"/>
                    <a:pt x="575" y="608"/>
                  </a:cubicBezTo>
                  <a:lnTo>
                    <a:pt x="373" y="608"/>
                  </a:lnTo>
                  <a:cubicBezTo>
                    <a:pt x="366" y="608"/>
                    <a:pt x="360" y="613"/>
                    <a:pt x="360" y="621"/>
                  </a:cubicBezTo>
                  <a:cubicBezTo>
                    <a:pt x="360" y="626"/>
                    <a:pt x="366" y="632"/>
                    <a:pt x="373" y="632"/>
                  </a:cubicBezTo>
                  <a:lnTo>
                    <a:pt x="589" y="632"/>
                  </a:lnTo>
                  <a:cubicBezTo>
                    <a:pt x="597" y="632"/>
                    <a:pt x="601" y="626"/>
                    <a:pt x="601" y="621"/>
                  </a:cubicBezTo>
                  <a:cubicBezTo>
                    <a:pt x="601" y="597"/>
                    <a:pt x="589" y="576"/>
                    <a:pt x="571" y="564"/>
                  </a:cubicBezTo>
                  <a:cubicBezTo>
                    <a:pt x="572" y="561"/>
                    <a:pt x="574" y="558"/>
                    <a:pt x="574" y="554"/>
                  </a:cubicBezTo>
                  <a:lnTo>
                    <a:pt x="574" y="534"/>
                  </a:lnTo>
                  <a:lnTo>
                    <a:pt x="608" y="534"/>
                  </a:lnTo>
                  <a:cubicBezTo>
                    <a:pt x="621" y="534"/>
                    <a:pt x="633" y="524"/>
                    <a:pt x="633" y="511"/>
                  </a:cubicBezTo>
                  <a:lnTo>
                    <a:pt x="633" y="423"/>
                  </a:lnTo>
                  <a:cubicBezTo>
                    <a:pt x="633" y="410"/>
                    <a:pt x="621" y="400"/>
                    <a:pt x="608" y="400"/>
                  </a:cubicBezTo>
                  <a:lnTo>
                    <a:pt x="574" y="400"/>
                  </a:lnTo>
                  <a:lnTo>
                    <a:pt x="574" y="379"/>
                  </a:lnTo>
                  <a:cubicBezTo>
                    <a:pt x="574" y="366"/>
                    <a:pt x="562" y="356"/>
                    <a:pt x="549" y="356"/>
                  </a:cubicBezTo>
                  <a:lnTo>
                    <a:pt x="542" y="356"/>
                  </a:lnTo>
                  <a:lnTo>
                    <a:pt x="542" y="212"/>
                  </a:lnTo>
                  <a:cubicBezTo>
                    <a:pt x="542" y="199"/>
                    <a:pt x="532" y="189"/>
                    <a:pt x="519" y="189"/>
                  </a:cubicBezTo>
                  <a:lnTo>
                    <a:pt x="498" y="189"/>
                  </a:lnTo>
                  <a:cubicBezTo>
                    <a:pt x="501" y="184"/>
                    <a:pt x="503" y="179"/>
                    <a:pt x="503" y="173"/>
                  </a:cubicBezTo>
                  <a:lnTo>
                    <a:pt x="503" y="74"/>
                  </a:lnTo>
                  <a:cubicBezTo>
                    <a:pt x="503" y="57"/>
                    <a:pt x="488" y="43"/>
                    <a:pt x="471" y="43"/>
                  </a:cubicBezTo>
                  <a:lnTo>
                    <a:pt x="423" y="43"/>
                  </a:lnTo>
                  <a:lnTo>
                    <a:pt x="423" y="40"/>
                  </a:lnTo>
                  <a:cubicBezTo>
                    <a:pt x="423" y="18"/>
                    <a:pt x="406" y="1"/>
                    <a:pt x="384" y="1"/>
                  </a:cubicBezTo>
                  <a:cubicBezTo>
                    <a:pt x="363" y="1"/>
                    <a:pt x="345" y="18"/>
                    <a:pt x="345" y="40"/>
                  </a:cubicBezTo>
                  <a:lnTo>
                    <a:pt x="345" y="82"/>
                  </a:lnTo>
                  <a:lnTo>
                    <a:pt x="288" y="82"/>
                  </a:lnTo>
                  <a:lnTo>
                    <a:pt x="288" y="40"/>
                  </a:lnTo>
                  <a:cubicBezTo>
                    <a:pt x="288" y="18"/>
                    <a:pt x="270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1;p33">
              <a:extLst>
                <a:ext uri="{FF2B5EF4-FFF2-40B4-BE49-F238E27FC236}">
                  <a16:creationId xmlns:a16="http://schemas.microsoft.com/office/drawing/2014/main" id="{569D52E0-AA65-2F93-5557-207B5A54A02A}"/>
                </a:ext>
              </a:extLst>
            </p:cNvPr>
            <p:cNvSpPr/>
            <p:nvPr/>
          </p:nvSpPr>
          <p:spPr>
            <a:xfrm>
              <a:off x="4203608" y="1801710"/>
              <a:ext cx="14211" cy="14211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1"/>
                  </a:moveTo>
                  <a:cubicBezTo>
                    <a:pt x="10" y="1"/>
                    <a:pt x="7" y="2"/>
                    <a:pt x="4" y="5"/>
                  </a:cubicBezTo>
                  <a:cubicBezTo>
                    <a:pt x="1" y="6"/>
                    <a:pt x="1" y="9"/>
                    <a:pt x="1" y="14"/>
                  </a:cubicBezTo>
                  <a:cubicBezTo>
                    <a:pt x="1" y="16"/>
                    <a:pt x="1" y="19"/>
                    <a:pt x="4" y="22"/>
                  </a:cubicBezTo>
                  <a:cubicBezTo>
                    <a:pt x="7" y="24"/>
                    <a:pt x="10" y="25"/>
                    <a:pt x="12" y="25"/>
                  </a:cubicBezTo>
                  <a:cubicBezTo>
                    <a:pt x="15" y="25"/>
                    <a:pt x="20" y="24"/>
                    <a:pt x="21" y="22"/>
                  </a:cubicBezTo>
                  <a:cubicBezTo>
                    <a:pt x="24" y="19"/>
                    <a:pt x="25" y="16"/>
                    <a:pt x="25" y="14"/>
                  </a:cubicBezTo>
                  <a:cubicBezTo>
                    <a:pt x="25" y="9"/>
                    <a:pt x="24" y="6"/>
                    <a:pt x="21" y="5"/>
                  </a:cubicBezTo>
                  <a:cubicBezTo>
                    <a:pt x="20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76E0BDFE-DD50-06E5-C033-15E53BFE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2" y="2560458"/>
            <a:ext cx="410275" cy="41027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77C4455-BB3B-D503-EC32-D258C626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236907" y="1387702"/>
            <a:ext cx="3457575" cy="2305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362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720000" y="2602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</a:p>
        </p:txBody>
      </p:sp>
      <p:grpSp>
        <p:nvGrpSpPr>
          <p:cNvPr id="396" name="Google Shape;396;p35"/>
          <p:cNvGrpSpPr/>
          <p:nvPr/>
        </p:nvGrpSpPr>
        <p:grpSpPr>
          <a:xfrm rot="-485327">
            <a:off x="8014943" y="151328"/>
            <a:ext cx="827907" cy="710613"/>
            <a:chOff x="3122700" y="481200"/>
            <a:chExt cx="827950" cy="710650"/>
          </a:xfrm>
        </p:grpSpPr>
        <p:sp>
          <p:nvSpPr>
            <p:cNvPr id="397" name="Google Shape;397;p35"/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7A6F91E1-F427-48B9-8B43-F8E9421A802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539624" y="1145555"/>
            <a:ext cx="2063633" cy="1373642"/>
          </a:xfrm>
        </p:spPr>
        <p:txBody>
          <a:bodyPr/>
          <a:lstStyle/>
          <a:p>
            <a:pPr algn="l"/>
            <a:r>
              <a:rPr lang="en-US" sz="1100"/>
              <a:t>	The user needs to upload their upper-body image to analyze and identify their body type through Image Processing.​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DB3ED40-EB6A-6716-1EC9-990B8D18447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302846" y="2924463"/>
            <a:ext cx="1778481" cy="1373642"/>
          </a:xfrm>
        </p:spPr>
        <p:txBody>
          <a:bodyPr/>
          <a:lstStyle/>
          <a:p>
            <a:pPr algn="l"/>
            <a:r>
              <a:rPr lang="en-US" sz="1100"/>
              <a:t>	Provide nutritional advice that is specific to everyone based on their responds.​</a:t>
            </a:r>
          </a:p>
          <a:p>
            <a:pPr algn="l"/>
            <a:endParaRPr lang="en-US" sz="1100"/>
          </a:p>
          <a:p>
            <a:pPr algn="l"/>
            <a:r>
              <a:rPr lang="en-US" sz="1100"/>
              <a:t>​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CCF1E5E-C169-9122-4238-BDACA19E2ED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278127" y="1092841"/>
            <a:ext cx="1719775" cy="1373641"/>
          </a:xfrm>
        </p:spPr>
        <p:txBody>
          <a:bodyPr/>
          <a:lstStyle/>
          <a:p>
            <a:pPr algn="l"/>
            <a:r>
              <a:rPr lang="en-US" sz="1100"/>
              <a:t>	Create personalized workout plans by analyzing user responses and body analysis.​</a:t>
            </a:r>
          </a:p>
        </p:txBody>
      </p:sp>
      <p:pic>
        <p:nvPicPr>
          <p:cNvPr id="2050" name="Picture 2" descr="A person taking a picture of a person in a gym&#10;&#10;Description automatically generated">
            <a:extLst>
              <a:ext uri="{FF2B5EF4-FFF2-40B4-BE49-F238E27FC236}">
                <a16:creationId xmlns:a16="http://schemas.microsoft.com/office/drawing/2014/main" id="{24F982C0-0018-DB93-1ABE-215A68946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72" y="1145554"/>
            <a:ext cx="2318233" cy="1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doing squats with a person in the background&#10;&#10;Description automatically generated">
            <a:extLst>
              <a:ext uri="{FF2B5EF4-FFF2-40B4-BE49-F238E27FC236}">
                <a16:creationId xmlns:a16="http://schemas.microsoft.com/office/drawing/2014/main" id="{C086A4EB-946A-EF5C-B08A-E00F46267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65"/>
          <a:stretch/>
        </p:blipFill>
        <p:spPr>
          <a:xfrm>
            <a:off x="368751" y="2834326"/>
            <a:ext cx="2095512" cy="1466169"/>
          </a:xfrm>
          <a:prstGeom prst="rect">
            <a:avLst/>
          </a:prstGeom>
        </p:spPr>
      </p:pic>
      <p:sp>
        <p:nvSpPr>
          <p:cNvPr id="21" name="Subtitle 5">
            <a:extLst>
              <a:ext uri="{FF2B5EF4-FFF2-40B4-BE49-F238E27FC236}">
                <a16:creationId xmlns:a16="http://schemas.microsoft.com/office/drawing/2014/main" id="{7D52C818-D544-F7F8-90C1-E8A8470F2E6E}"/>
              </a:ext>
            </a:extLst>
          </p:cNvPr>
          <p:cNvSpPr txBox="1">
            <a:spLocks/>
          </p:cNvSpPr>
          <p:nvPr/>
        </p:nvSpPr>
        <p:spPr>
          <a:xfrm>
            <a:off x="2682103" y="3139502"/>
            <a:ext cx="1596100" cy="66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algn="l"/>
            <a:r>
              <a:rPr lang="en-US" sz="1100"/>
              <a:t>	Exercise Movement Tracking System with Real-Time Feedback​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93D4D-5183-A6CF-70BD-1AF7B8C2E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365" y="1477859"/>
            <a:ext cx="640080" cy="640080"/>
          </a:xfrm>
          <a:prstGeom prst="rect">
            <a:avLst/>
          </a:prstGeom>
        </p:spPr>
      </p:pic>
      <p:pic>
        <p:nvPicPr>
          <p:cNvPr id="9" name="Picture 8" descr="A purple and white sign with white numbers&#10;&#10;Description automatically generated">
            <a:extLst>
              <a:ext uri="{FF2B5EF4-FFF2-40B4-BE49-F238E27FC236}">
                <a16:creationId xmlns:a16="http://schemas.microsoft.com/office/drawing/2014/main" id="{1896F4F2-E8AC-4AA6-AA6D-5F2BD12F1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860" y="1286999"/>
            <a:ext cx="640080" cy="640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7A9542-9ABA-BAB2-B135-8A5167C9E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/>
          <a:stretch/>
        </p:blipFill>
        <p:spPr bwMode="auto">
          <a:xfrm>
            <a:off x="4980932" y="2838319"/>
            <a:ext cx="2366926" cy="154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971ED9-660E-6859-D26D-5C4388B10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r="10459"/>
          <a:stretch/>
        </p:blipFill>
        <p:spPr bwMode="auto">
          <a:xfrm>
            <a:off x="5054515" y="916895"/>
            <a:ext cx="2227021" cy="155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yellow and white sign with white numbers&#10;&#10;Description automatically generated">
            <a:extLst>
              <a:ext uri="{FF2B5EF4-FFF2-40B4-BE49-F238E27FC236}">
                <a16:creationId xmlns:a16="http://schemas.microsoft.com/office/drawing/2014/main" id="{C5CFECA8-B76B-74AA-639A-D8B26A59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850" y="3291244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pink and white sign with a number on it&#10;&#10;Description automatically generated">
            <a:extLst>
              <a:ext uri="{FF2B5EF4-FFF2-40B4-BE49-F238E27FC236}">
                <a16:creationId xmlns:a16="http://schemas.microsoft.com/office/drawing/2014/main" id="{DE2CC98A-63B6-2983-60FF-EB4AC015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728" y="329225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51AA-1962-243E-790B-102EDEFB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A829-4870-472C-8A55-7B4B003269D9}" type="datetime1">
              <a:rPr lang="en-US" smtClean="0"/>
              <a:t>9/9/2024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22748-123B-E486-E148-B7796132A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0236426D-25CD-BA68-22F2-19D49389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032777F2-DD00-563E-5F03-400821F259B0}"/>
              </a:ext>
            </a:extLst>
          </p:cNvPr>
          <p:cNvGrpSpPr/>
          <p:nvPr/>
        </p:nvGrpSpPr>
        <p:grpSpPr>
          <a:xfrm>
            <a:off x="7738950" y="120665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8DD39416-F519-4F03-6CCE-D0E97C24B6FF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444572F-A652-349E-114C-4836B7D56E45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F22BE707-99C3-C5C4-A1DA-1F2CC5E27F72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AFB267E-3E91-A0A8-6E6E-1A2A15B82670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A6D6C60C-774A-3170-485F-BF859BA6FE3C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3BC73A54-1254-BB6B-083E-78A8AF736E6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E0973874-2E3B-74F0-6B3E-FD6DE141162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21F85115-AB6E-503F-7AD8-B96E288B3788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1ED8DA38-B385-A836-B2E4-707A59468FF0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0780FF7-C817-E587-4F34-B3B833022547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D6C03D18-C868-34D7-32F9-783A82C1316C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70D94383-A393-146F-0E87-1A280FADAD30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EF426910-52F7-9C7C-0655-3B3B30FE5FBC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5E4E2BF3-8B3A-F8F1-B94F-84EF5D4FA2C4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28B627F9-396C-F032-11DC-CC6393F83FF7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5D23D833-445F-AD76-44A6-1E628641D8BC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27E3C8C9-E315-3400-BB1B-7A1049737193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06CCA7BF-DA3C-0F08-D778-B2CC4C204A4F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41AF51A1-A2D9-5F28-A114-DE7B482E7B87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5DDAEABC-E40A-A20D-77F5-21B0E3DFC665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96A13BE8-3AC4-9FDF-F5F1-CCD455517D1C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51E026BC-12F1-2C2E-674B-D4B8108BAEF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E9704A-3A9D-05A6-1D42-7FF0963C1E8D}"/>
              </a:ext>
            </a:extLst>
          </p:cNvPr>
          <p:cNvSpPr/>
          <p:nvPr/>
        </p:nvSpPr>
        <p:spPr>
          <a:xfrm>
            <a:off x="2803704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AEA16-CE51-59F5-5C1B-9B087F26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1A6D99E-D1C4-B27B-F0C7-CB8429EBB5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B88199E-C407-46F7-9849-90AD7A6B9E75}" type="datetime1">
              <a:rPr lang="en-US" smtClean="0"/>
              <a:t>9/9/2024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12E91-6423-E756-74BF-553D50DB36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" name="Picture 6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3F05FD0D-640D-D1E1-95EE-69CF96D8B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373" y="2499370"/>
            <a:ext cx="410275" cy="410275"/>
          </a:xfrm>
          <a:prstGeom prst="rect">
            <a:avLst/>
          </a:prstGeom>
        </p:spPr>
      </p:pic>
      <p:pic>
        <p:nvPicPr>
          <p:cNvPr id="10" name="Picture 9" descr="A yellow and purple arrow in a circle&#10;&#10;Description automatically generated">
            <a:extLst>
              <a:ext uri="{FF2B5EF4-FFF2-40B4-BE49-F238E27FC236}">
                <a16:creationId xmlns:a16="http://schemas.microsoft.com/office/drawing/2014/main" id="{FD96C2C6-0709-1FB5-4B22-AD6B542F5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605" y="3164378"/>
            <a:ext cx="410275" cy="410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90D5A5-D0EA-1857-72F7-1E58152252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1" r="3442" b="2439"/>
          <a:stretch/>
        </p:blipFill>
        <p:spPr>
          <a:xfrm>
            <a:off x="751968" y="429260"/>
            <a:ext cx="2128586" cy="41204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0FD397-31FF-D7A6-FEEC-C85331C742CD}"/>
              </a:ext>
            </a:extLst>
          </p:cNvPr>
          <p:cNvSpPr txBox="1"/>
          <p:nvPr/>
        </p:nvSpPr>
        <p:spPr>
          <a:xfrm>
            <a:off x="3907516" y="535038"/>
            <a:ext cx="39523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sz="25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BMR - Basal Metabolic 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41B874-7B17-EF7E-E700-63C18E8EC69A}"/>
              </a:ext>
            </a:extLst>
          </p:cNvPr>
          <p:cNvSpPr txBox="1"/>
          <p:nvPr/>
        </p:nvSpPr>
        <p:spPr>
          <a:xfrm>
            <a:off x="3632522" y="1412558"/>
            <a:ext cx="53133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2A265A"/>
                </a:solidFill>
              </a:rPr>
              <a:t>Number of calories our body needs to maintain basic physiological functions.</a:t>
            </a:r>
          </a:p>
          <a:p>
            <a:endParaRPr lang="en-US">
              <a:solidFill>
                <a:srgbClr val="2A265A"/>
              </a:solidFill>
            </a:endParaRPr>
          </a:p>
          <a:p>
            <a:endParaRPr lang="en-US">
              <a:solidFill>
                <a:srgbClr val="2A265A"/>
              </a:solidFill>
            </a:endParaRPr>
          </a:p>
          <a:p>
            <a:endParaRPr lang="en-US">
              <a:solidFill>
                <a:srgbClr val="2A265A"/>
              </a:solidFill>
            </a:endParaRPr>
          </a:p>
          <a:p>
            <a:r>
              <a:rPr lang="en-US">
                <a:solidFill>
                  <a:srgbClr val="2A265A"/>
                </a:solidFill>
              </a:rPr>
              <a:t>For men: BMR = 88.362 + (13.397 × weight in kg) +</a:t>
            </a:r>
          </a:p>
          <a:p>
            <a:r>
              <a:rPr lang="en-US">
                <a:solidFill>
                  <a:srgbClr val="2A265A"/>
                </a:solidFill>
              </a:rPr>
              <a:t>                           (4.799 × height in cm) - (5.677 × age in years)</a:t>
            </a:r>
          </a:p>
          <a:p>
            <a:endParaRPr lang="en-US">
              <a:solidFill>
                <a:srgbClr val="2A265A"/>
              </a:solidFill>
            </a:endParaRPr>
          </a:p>
          <a:p>
            <a:r>
              <a:rPr lang="en-US">
                <a:solidFill>
                  <a:srgbClr val="2A265A"/>
                </a:solidFill>
              </a:rPr>
              <a:t>For women: BMR = 447.593 + (9.247 × weight in kg) + </a:t>
            </a:r>
          </a:p>
          <a:p>
            <a:r>
              <a:rPr lang="en-US">
                <a:solidFill>
                  <a:srgbClr val="2A265A"/>
                </a:solidFill>
              </a:rPr>
              <a:t>                             (3.098 × height in cm) - (4.330 × age in years)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08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0236426D-25CD-BA68-22F2-19D49389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032777F2-DD00-563E-5F03-400821F259B0}"/>
              </a:ext>
            </a:extLst>
          </p:cNvPr>
          <p:cNvGrpSpPr/>
          <p:nvPr/>
        </p:nvGrpSpPr>
        <p:grpSpPr>
          <a:xfrm>
            <a:off x="170989" y="105797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8DD39416-F519-4F03-6CCE-D0E97C24B6FF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444572F-A652-349E-114C-4836B7D56E45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F22BE707-99C3-C5C4-A1DA-1F2CC5E27F72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AFB267E-3E91-A0A8-6E6E-1A2A15B82670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A6D6C60C-774A-3170-485F-BF859BA6FE3C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3BC73A54-1254-BB6B-083E-78A8AF736E6C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E0973874-2E3B-74F0-6B3E-FD6DE141162A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21F85115-AB6E-503F-7AD8-B96E288B3788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1ED8DA38-B385-A836-B2E4-707A59468FF0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0780FF7-C817-E587-4F34-B3B833022547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D6C03D18-C868-34D7-32F9-783A82C1316C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70D94383-A393-146F-0E87-1A280FADAD30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EF426910-52F7-9C7C-0655-3B3B30FE5FBC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5E4E2BF3-8B3A-F8F1-B94F-84EF5D4FA2C4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28B627F9-396C-F032-11DC-CC6393F83FF7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5D23D833-445F-AD76-44A6-1E628641D8BC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27E3C8C9-E315-3400-BB1B-7A1049737193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06CCA7BF-DA3C-0F08-D778-B2CC4C204A4F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41AF51A1-A2D9-5F28-A114-DE7B482E7B87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5DDAEABC-E40A-A20D-77F5-21B0E3DFC665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96A13BE8-3AC4-9FDF-F5F1-CCD455517D1C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51E026BC-12F1-2C2E-674B-D4B8108BAEF1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E9704A-3A9D-05A6-1D42-7FF0963C1E8D}"/>
              </a:ext>
            </a:extLst>
          </p:cNvPr>
          <p:cNvSpPr/>
          <p:nvPr/>
        </p:nvSpPr>
        <p:spPr>
          <a:xfrm>
            <a:off x="2803704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AEA16-CE51-59F5-5C1B-9B087F26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1A6D99E-D1C4-B27B-F0C7-CB8429EBB5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B88199E-C407-46F7-9849-90AD7A6B9E75}" type="datetime1">
              <a:rPr lang="en-US" smtClean="0"/>
              <a:t>9/9/2024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12E91-6423-E756-74BF-553D50DB36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8050E-2473-11CA-966F-862E75E4B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9" r="1954" b="1138"/>
          <a:stretch/>
        </p:blipFill>
        <p:spPr>
          <a:xfrm>
            <a:off x="5420205" y="202827"/>
            <a:ext cx="2251069" cy="4522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C89500-B4A6-D310-A69E-B8FEDD202A35}"/>
              </a:ext>
            </a:extLst>
          </p:cNvPr>
          <p:cNvCxnSpPr>
            <a:cxnSpLocks/>
          </p:cNvCxnSpPr>
          <p:nvPr/>
        </p:nvCxnSpPr>
        <p:spPr>
          <a:xfrm>
            <a:off x="5096820" y="1893848"/>
            <a:ext cx="646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8A10C8-6B7A-58B8-0025-C3788A60264C}"/>
              </a:ext>
            </a:extLst>
          </p:cNvPr>
          <p:cNvSpPr txBox="1"/>
          <p:nvPr/>
        </p:nvSpPr>
        <p:spPr>
          <a:xfrm>
            <a:off x="3839812" y="1769466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× 1.2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674C5-0778-758C-C0A6-732224286E2C}"/>
              </a:ext>
            </a:extLst>
          </p:cNvPr>
          <p:cNvSpPr txBox="1"/>
          <p:nvPr/>
        </p:nvSpPr>
        <p:spPr>
          <a:xfrm>
            <a:off x="3841629" y="2239011"/>
            <a:ext cx="128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× 1.375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4FF741-979E-69A8-05C5-9711DDAFCC00}"/>
              </a:ext>
            </a:extLst>
          </p:cNvPr>
          <p:cNvSpPr txBox="1"/>
          <p:nvPr/>
        </p:nvSpPr>
        <p:spPr>
          <a:xfrm>
            <a:off x="3841629" y="2715725"/>
            <a:ext cx="128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× 1.55</a:t>
            </a:r>
          </a:p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A2363-51FF-5EC9-2CD9-B7D846FDC709}"/>
              </a:ext>
            </a:extLst>
          </p:cNvPr>
          <p:cNvSpPr txBox="1"/>
          <p:nvPr/>
        </p:nvSpPr>
        <p:spPr>
          <a:xfrm>
            <a:off x="3841629" y="3738512"/>
            <a:ext cx="128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× 1.9</a:t>
            </a:r>
          </a:p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D606B-5F44-B480-336F-7FFCCA537A0E}"/>
              </a:ext>
            </a:extLst>
          </p:cNvPr>
          <p:cNvSpPr txBox="1"/>
          <p:nvPr/>
        </p:nvSpPr>
        <p:spPr>
          <a:xfrm>
            <a:off x="3841629" y="3240631"/>
            <a:ext cx="128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× 1.725</a:t>
            </a:r>
          </a:p>
          <a:p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ABA11D-F285-131E-6A69-972D421D955E}"/>
              </a:ext>
            </a:extLst>
          </p:cNvPr>
          <p:cNvCxnSpPr>
            <a:cxnSpLocks/>
          </p:cNvCxnSpPr>
          <p:nvPr/>
        </p:nvCxnSpPr>
        <p:spPr>
          <a:xfrm>
            <a:off x="5118027" y="3373453"/>
            <a:ext cx="646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527FE2-EE8E-6A23-1D8F-EBE479181F33}"/>
              </a:ext>
            </a:extLst>
          </p:cNvPr>
          <p:cNvCxnSpPr>
            <a:cxnSpLocks/>
          </p:cNvCxnSpPr>
          <p:nvPr/>
        </p:nvCxnSpPr>
        <p:spPr>
          <a:xfrm>
            <a:off x="5118027" y="2856570"/>
            <a:ext cx="646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B6928D-B793-8391-2C36-F945E5967E5A}"/>
              </a:ext>
            </a:extLst>
          </p:cNvPr>
          <p:cNvCxnSpPr>
            <a:cxnSpLocks/>
          </p:cNvCxnSpPr>
          <p:nvPr/>
        </p:nvCxnSpPr>
        <p:spPr>
          <a:xfrm>
            <a:off x="5118028" y="2370562"/>
            <a:ext cx="646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4DDA5B-9E47-7AB7-E34E-06366130E6B0}"/>
              </a:ext>
            </a:extLst>
          </p:cNvPr>
          <p:cNvCxnSpPr>
            <a:cxnSpLocks/>
          </p:cNvCxnSpPr>
          <p:nvPr/>
        </p:nvCxnSpPr>
        <p:spPr>
          <a:xfrm>
            <a:off x="5118027" y="3896673"/>
            <a:ext cx="646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27FF2C6-DAA7-32EB-622A-183F77FD94A4}"/>
              </a:ext>
            </a:extLst>
          </p:cNvPr>
          <p:cNvSpPr txBox="1"/>
          <p:nvPr/>
        </p:nvSpPr>
        <p:spPr>
          <a:xfrm>
            <a:off x="464640" y="1131410"/>
            <a:ext cx="27044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sz="30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Adjust BMR according to </a:t>
            </a:r>
          </a:p>
          <a:p>
            <a:r>
              <a:rPr lang="en-US" sz="30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Activity Level</a:t>
            </a:r>
          </a:p>
        </p:txBody>
      </p:sp>
    </p:spTree>
    <p:extLst>
      <p:ext uri="{BB962C8B-B14F-4D97-AF65-F5344CB8AC3E}">
        <p14:creationId xmlns:p14="http://schemas.microsoft.com/office/powerpoint/2010/main" val="8838842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0236426D-25CD-BA68-22F2-19D49389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E9704A-3A9D-05A6-1D42-7FF0963C1E8D}"/>
              </a:ext>
            </a:extLst>
          </p:cNvPr>
          <p:cNvSpPr/>
          <p:nvPr/>
        </p:nvSpPr>
        <p:spPr>
          <a:xfrm>
            <a:off x="2803704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AEA16-CE51-59F5-5C1B-9B087F26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1A6D99E-D1C4-B27B-F0C7-CB8429EBB5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B88199E-C407-46F7-9849-90AD7A6B9E75}" type="datetime1">
              <a:rPr lang="en-US" smtClean="0"/>
              <a:t>9/9/2024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12E91-6423-E756-74BF-553D50DB36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7FF2C6-DAA7-32EB-622A-183F77FD94A4}"/>
              </a:ext>
            </a:extLst>
          </p:cNvPr>
          <p:cNvSpPr txBox="1"/>
          <p:nvPr/>
        </p:nvSpPr>
        <p:spPr>
          <a:xfrm>
            <a:off x="2750638" y="220670"/>
            <a:ext cx="32905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sz="25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Adjust BMR according </a:t>
            </a:r>
          </a:p>
          <a:p>
            <a:r>
              <a:rPr lang="en-US" sz="25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to Goal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02B5B-1742-7616-A591-87F07CE72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04" y="183646"/>
            <a:ext cx="2195392" cy="43827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C89500-B4A6-D310-A69E-B8FEDD202A35}"/>
              </a:ext>
            </a:extLst>
          </p:cNvPr>
          <p:cNvCxnSpPr>
            <a:cxnSpLocks/>
          </p:cNvCxnSpPr>
          <p:nvPr/>
        </p:nvCxnSpPr>
        <p:spPr>
          <a:xfrm flipH="1">
            <a:off x="2221137" y="1797372"/>
            <a:ext cx="7376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8A10C8-6B7A-58B8-0025-C3788A60264C}"/>
              </a:ext>
            </a:extLst>
          </p:cNvPr>
          <p:cNvSpPr txBox="1"/>
          <p:nvPr/>
        </p:nvSpPr>
        <p:spPr>
          <a:xfrm>
            <a:off x="2958790" y="2215959"/>
            <a:ext cx="1880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- 400 calories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674C5-0778-758C-C0A6-732224286E2C}"/>
              </a:ext>
            </a:extLst>
          </p:cNvPr>
          <p:cNvSpPr txBox="1"/>
          <p:nvPr/>
        </p:nvSpPr>
        <p:spPr>
          <a:xfrm>
            <a:off x="2958790" y="1643483"/>
            <a:ext cx="128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4FF741-979E-69A8-05C5-9711DDAFCC00}"/>
              </a:ext>
            </a:extLst>
          </p:cNvPr>
          <p:cNvSpPr txBox="1"/>
          <p:nvPr/>
        </p:nvSpPr>
        <p:spPr>
          <a:xfrm>
            <a:off x="2936032" y="2788436"/>
            <a:ext cx="1903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265A"/>
                </a:solidFill>
              </a:rPr>
              <a:t>BMR + 250 calories</a:t>
            </a:r>
          </a:p>
          <a:p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2E1CD6-673C-3771-8A0B-6013B5F51A67}"/>
              </a:ext>
            </a:extLst>
          </p:cNvPr>
          <p:cNvCxnSpPr>
            <a:cxnSpLocks/>
          </p:cNvCxnSpPr>
          <p:nvPr/>
        </p:nvCxnSpPr>
        <p:spPr>
          <a:xfrm flipH="1">
            <a:off x="2221137" y="2363026"/>
            <a:ext cx="7376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E3FD1D-64B1-689E-8B75-0AD29428691E}"/>
              </a:ext>
            </a:extLst>
          </p:cNvPr>
          <p:cNvCxnSpPr>
            <a:cxnSpLocks/>
          </p:cNvCxnSpPr>
          <p:nvPr/>
        </p:nvCxnSpPr>
        <p:spPr>
          <a:xfrm flipH="1">
            <a:off x="2198379" y="2942231"/>
            <a:ext cx="7376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20EEBDB-0709-6251-C259-EA39C51C8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306" y="514999"/>
            <a:ext cx="2072748" cy="41135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E069B7-60E7-3D42-96EA-16C82819FB64}"/>
              </a:ext>
            </a:extLst>
          </p:cNvPr>
          <p:cNvSpPr txBox="1"/>
          <p:nvPr/>
        </p:nvSpPr>
        <p:spPr>
          <a:xfrm>
            <a:off x="4020679" y="3513401"/>
            <a:ext cx="2447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Final Calorie Limit</a:t>
            </a:r>
          </a:p>
        </p:txBody>
      </p:sp>
    </p:spTree>
    <p:extLst>
      <p:ext uri="{BB962C8B-B14F-4D97-AF65-F5344CB8AC3E}">
        <p14:creationId xmlns:p14="http://schemas.microsoft.com/office/powerpoint/2010/main" val="3518762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7170" name="Picture 2" descr="A diagram of a food system&#10;&#10;Description automatically generated">
            <a:extLst>
              <a:ext uri="{FF2B5EF4-FFF2-40B4-BE49-F238E27FC236}">
                <a16:creationId xmlns:a16="http://schemas.microsoft.com/office/drawing/2014/main" id="{95F1225F-5516-15D7-FBD3-65BC4ADA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65" y="639805"/>
            <a:ext cx="4786185" cy="400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89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153443" y="2191045"/>
            <a:ext cx="1543050" cy="771525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356227"/>
                  </a:lnTo>
                  <a:cubicBezTo>
                    <a:pt x="812800" y="369534"/>
                    <a:pt x="807514" y="382295"/>
                    <a:pt x="798105" y="391705"/>
                  </a:cubicBezTo>
                  <a:cubicBezTo>
                    <a:pt x="788695" y="401114"/>
                    <a:pt x="775934" y="406400"/>
                    <a:pt x="762627" y="406400"/>
                  </a:cubicBezTo>
                  <a:lnTo>
                    <a:pt x="50173" y="406400"/>
                  </a:lnTo>
                  <a:cubicBezTo>
                    <a:pt x="36866" y="406400"/>
                    <a:pt x="24105" y="401114"/>
                    <a:pt x="14695" y="391705"/>
                  </a:cubicBezTo>
                  <a:cubicBezTo>
                    <a:pt x="5286" y="382295"/>
                    <a:pt x="0" y="369534"/>
                    <a:pt x="0" y="35622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1003B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610"/>
                </a:lnSpc>
                <a:buClrTx/>
                <a:defRPr/>
              </a:pPr>
              <a:r>
                <a:rPr lang="en-US">
                  <a:solidFill>
                    <a:srgbClr val="F8F8F8"/>
                  </a:solidFill>
                  <a:latin typeface="Be Vietnam"/>
                  <a:ea typeface="Be Vietnam"/>
                  <a:cs typeface="Be Vietnam"/>
                  <a:sym typeface="Be Vietnam"/>
                </a:rPr>
                <a:t>OVERALL PROGRESS</a:t>
              </a:r>
              <a:endParaRPr lang="en-US" kern="1200">
                <a:solidFill>
                  <a:srgbClr val="F8F8F8"/>
                </a:solidFill>
                <a:latin typeface="Be Vietnam"/>
                <a:ea typeface="Be Vietnam"/>
                <a:cs typeface="Be Vietnam"/>
                <a:sym typeface="Be Vietnam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6696493" y="2572045"/>
            <a:ext cx="685382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645082" y="2080276"/>
            <a:ext cx="679860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5089762" y="3120787"/>
            <a:ext cx="480730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4571018" y="2595967"/>
            <a:ext cx="583408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3324225" y="2391289"/>
            <a:ext cx="1247775" cy="466725"/>
            <a:chOff x="0" y="0"/>
            <a:chExt cx="657264" cy="2458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007E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  <a:solidFill>
              <a:srgbClr val="00B050"/>
            </a:solidFill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 kern="120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Frontend Development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69487" y="1475260"/>
            <a:ext cx="1247775" cy="466725"/>
            <a:chOff x="0" y="0"/>
            <a:chExt cx="657264" cy="2458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Fine Tuning the Model &amp; Algorithm</a:t>
              </a:r>
              <a:endParaRPr lang="en-US" sz="75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529568" y="3288530"/>
            <a:ext cx="1247775" cy="466725"/>
            <a:chOff x="0" y="0"/>
            <a:chExt cx="657264" cy="2458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User</a:t>
              </a:r>
              <a:r>
                <a:rPr lang="en-US" sz="750"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Interface</a:t>
              </a:r>
              <a:r>
                <a:rPr lang="en-US" sz="750"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Design</a:t>
              </a:r>
              <a:endParaRPr lang="en-US" sz="750" kern="120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381875" y="2343445"/>
            <a:ext cx="1247775" cy="466725"/>
            <a:chOff x="0" y="0"/>
            <a:chExt cx="657264" cy="2458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Author a research paper and submit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421712" y="659632"/>
            <a:ext cx="1247775" cy="466725"/>
            <a:chOff x="0" y="0"/>
            <a:chExt cx="657264" cy="245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Research &amp; Data Collection</a:t>
              </a:r>
              <a:endParaRPr lang="en-US" sz="75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>
            <a:off x="6554738" y="1179365"/>
            <a:ext cx="853387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7381875" y="654869"/>
            <a:ext cx="1247775" cy="466725"/>
            <a:chOff x="0" y="0"/>
            <a:chExt cx="657264" cy="2458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Preprocessing &amp; Preparing</a:t>
              </a:r>
              <a:endParaRPr lang="en-US" sz="750" kern="12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9" name="AutoShape 29"/>
          <p:cNvSpPr/>
          <p:nvPr/>
        </p:nvSpPr>
        <p:spPr>
          <a:xfrm>
            <a:off x="7251895" y="1293665"/>
            <a:ext cx="795347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4880114" y="1178043"/>
            <a:ext cx="696678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4571949" y="894847"/>
            <a:ext cx="849763" cy="7672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4173937" y="1287627"/>
            <a:ext cx="1247775" cy="710955"/>
            <a:chOff x="0" y="-28575"/>
            <a:chExt cx="491694" cy="28571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00B05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Model</a:t>
              </a:r>
              <a:r>
                <a:rPr lang="en-US" sz="75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Development</a:t>
              </a:r>
              <a:endParaRPr lang="en-US" sz="750" kern="120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638550" y="662145"/>
            <a:ext cx="933450" cy="488156"/>
            <a:chOff x="0" y="0"/>
            <a:chExt cx="491694" cy="2571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00B05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Problem</a:t>
              </a:r>
              <a:r>
                <a:rPr lang="en-US" sz="75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750">
                  <a:solidFill>
                    <a:schemeClr val="bg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Identification</a:t>
              </a:r>
              <a:endParaRPr lang="en-US" sz="750" kern="120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600333" y="4173140"/>
            <a:ext cx="1247775" cy="466725"/>
            <a:chOff x="0" y="0"/>
            <a:chExt cx="657264" cy="24584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latin typeface="IBM Plex Sans"/>
                  <a:ea typeface="IBM Plex Sans"/>
                  <a:cs typeface="IBM Plex Sans"/>
                  <a:sym typeface="IBM Plex Sans"/>
                </a:rPr>
                <a:t>Integration</a:t>
              </a:r>
              <a:endParaRPr lang="en-US" sz="750" kern="12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41" name="AutoShape 41"/>
          <p:cNvSpPr/>
          <p:nvPr/>
        </p:nvSpPr>
        <p:spPr>
          <a:xfrm>
            <a:off x="4429874" y="3954077"/>
            <a:ext cx="780862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42" name="Group 42"/>
          <p:cNvGrpSpPr/>
          <p:nvPr/>
        </p:nvGrpSpPr>
        <p:grpSpPr>
          <a:xfrm>
            <a:off x="5777343" y="3990996"/>
            <a:ext cx="1247775" cy="466725"/>
            <a:chOff x="0" y="0"/>
            <a:chExt cx="657264" cy="24584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399A2"/>
            </a:solidFill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chemeClr val="bg1">
                      <a:lumMod val="10000"/>
                    </a:schemeClr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Deployment &amp; Evaluation</a:t>
              </a:r>
              <a:endParaRPr lang="en-US" sz="750" kern="1200">
                <a:solidFill>
                  <a:schemeClr val="bg1">
                    <a:lumMod val="1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45" name="AutoShape 45"/>
          <p:cNvSpPr/>
          <p:nvPr/>
        </p:nvSpPr>
        <p:spPr>
          <a:xfrm>
            <a:off x="5330126" y="3840377"/>
            <a:ext cx="828219" cy="18848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6939701" y="3966790"/>
            <a:ext cx="833637" cy="952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AutoShape 47"/>
          <p:cNvSpPr/>
          <p:nvPr/>
        </p:nvSpPr>
        <p:spPr>
          <a:xfrm>
            <a:off x="7020763" y="4279604"/>
            <a:ext cx="766800" cy="4763"/>
          </a:xfrm>
          <a:prstGeom prst="line">
            <a:avLst/>
          </a:prstGeom>
          <a:ln w="9525" cap="flat">
            <a:solidFill>
              <a:srgbClr val="01003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pPr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48" name="Group 48"/>
          <p:cNvGrpSpPr/>
          <p:nvPr/>
        </p:nvGrpSpPr>
        <p:grpSpPr>
          <a:xfrm>
            <a:off x="7801813" y="3164959"/>
            <a:ext cx="933450" cy="488156"/>
            <a:chOff x="0" y="0"/>
            <a:chExt cx="491694" cy="25713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FC00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Hosting</a:t>
              </a:r>
              <a:endParaRPr lang="en-US" sz="750" kern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801811" y="4108177"/>
            <a:ext cx="1058170" cy="542404"/>
            <a:chOff x="-1" y="-28575"/>
            <a:chExt cx="557390" cy="28571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57389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399A2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-1" y="-28575"/>
              <a:ext cx="557390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 kern="12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commercialization</a:t>
              </a:r>
            </a:p>
          </p:txBody>
        </p:sp>
      </p:grpSp>
      <p:grpSp>
        <p:nvGrpSpPr>
          <p:cNvPr id="61" name="Group 3">
            <a:extLst>
              <a:ext uri="{FF2B5EF4-FFF2-40B4-BE49-F238E27FC236}">
                <a16:creationId xmlns:a16="http://schemas.microsoft.com/office/drawing/2014/main" id="{5FAE95D3-65EE-9E5D-F43C-63795E76587C}"/>
              </a:ext>
            </a:extLst>
          </p:cNvPr>
          <p:cNvGrpSpPr/>
          <p:nvPr/>
        </p:nvGrpSpPr>
        <p:grpSpPr>
          <a:xfrm>
            <a:off x="481515" y="431193"/>
            <a:ext cx="399117" cy="399117"/>
            <a:chOff x="0" y="0"/>
            <a:chExt cx="812800" cy="812800"/>
          </a:xfrm>
        </p:grpSpPr>
        <p:sp>
          <p:nvSpPr>
            <p:cNvPr id="62" name="Freeform 4">
              <a:extLst>
                <a:ext uri="{FF2B5EF4-FFF2-40B4-BE49-F238E27FC236}">
                  <a16:creationId xmlns:a16="http://schemas.microsoft.com/office/drawing/2014/main" id="{BAFB333D-35FE-EBFB-EE49-05EB151CDF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F4ADC258-9E31-1DF9-9236-7C0D76F5CC4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20"/>
                </a:lnSpc>
              </a:pPr>
              <a:endParaRPr lang="en-US" sz="1300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grpSp>
        <p:nvGrpSpPr>
          <p:cNvPr id="64" name="Group 3">
            <a:extLst>
              <a:ext uri="{FF2B5EF4-FFF2-40B4-BE49-F238E27FC236}">
                <a16:creationId xmlns:a16="http://schemas.microsoft.com/office/drawing/2014/main" id="{0D70A63D-0FD6-1432-47CE-CFD4DD751973}"/>
              </a:ext>
            </a:extLst>
          </p:cNvPr>
          <p:cNvGrpSpPr/>
          <p:nvPr/>
        </p:nvGrpSpPr>
        <p:grpSpPr>
          <a:xfrm>
            <a:off x="484837" y="1168419"/>
            <a:ext cx="399117" cy="399117"/>
            <a:chOff x="0" y="0"/>
            <a:chExt cx="812800" cy="812800"/>
          </a:xfrm>
        </p:grpSpPr>
        <p:sp>
          <p:nvSpPr>
            <p:cNvPr id="65" name="Freeform 4">
              <a:extLst>
                <a:ext uri="{FF2B5EF4-FFF2-40B4-BE49-F238E27FC236}">
                  <a16:creationId xmlns:a16="http://schemas.microsoft.com/office/drawing/2014/main" id="{D52C47BD-4B28-9ACB-5C60-E7A7E0DDA7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66" name="TextBox 5">
              <a:extLst>
                <a:ext uri="{FF2B5EF4-FFF2-40B4-BE49-F238E27FC236}">
                  <a16:creationId xmlns:a16="http://schemas.microsoft.com/office/drawing/2014/main" id="{306E930E-DBEA-9401-EB02-07A0EEBB21B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20"/>
                </a:lnSpc>
              </a:pPr>
              <a:endParaRPr lang="en-US" sz="1300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grpSp>
        <p:nvGrpSpPr>
          <p:cNvPr id="67" name="Group 3">
            <a:extLst>
              <a:ext uri="{FF2B5EF4-FFF2-40B4-BE49-F238E27FC236}">
                <a16:creationId xmlns:a16="http://schemas.microsoft.com/office/drawing/2014/main" id="{DE99F54B-90AE-F804-FA85-CF0C6B666087}"/>
              </a:ext>
            </a:extLst>
          </p:cNvPr>
          <p:cNvGrpSpPr/>
          <p:nvPr/>
        </p:nvGrpSpPr>
        <p:grpSpPr>
          <a:xfrm>
            <a:off x="481514" y="1905645"/>
            <a:ext cx="399117" cy="399117"/>
            <a:chOff x="0" y="0"/>
            <a:chExt cx="812800" cy="812800"/>
          </a:xfrm>
        </p:grpSpPr>
        <p:sp>
          <p:nvSpPr>
            <p:cNvPr id="68" name="Freeform 4">
              <a:extLst>
                <a:ext uri="{FF2B5EF4-FFF2-40B4-BE49-F238E27FC236}">
                  <a16:creationId xmlns:a16="http://schemas.microsoft.com/office/drawing/2014/main" id="{EFE55A82-367F-34A6-8D6D-87AA7E0F078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99A2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69" name="TextBox 5">
              <a:extLst>
                <a:ext uri="{FF2B5EF4-FFF2-40B4-BE49-F238E27FC236}">
                  <a16:creationId xmlns:a16="http://schemas.microsoft.com/office/drawing/2014/main" id="{EA88A760-A093-A008-021B-B3BC8B4502C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20"/>
                </a:lnSpc>
              </a:pPr>
              <a:endParaRPr lang="en-US" sz="1300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sp>
        <p:nvSpPr>
          <p:cNvPr id="70" name="TextBox 8">
            <a:extLst>
              <a:ext uri="{FF2B5EF4-FFF2-40B4-BE49-F238E27FC236}">
                <a16:creationId xmlns:a16="http://schemas.microsoft.com/office/drawing/2014/main" id="{2C18663E-DDED-6DDA-9872-33A9416EAE6B}"/>
              </a:ext>
            </a:extLst>
          </p:cNvPr>
          <p:cNvSpPr txBox="1"/>
          <p:nvPr/>
        </p:nvSpPr>
        <p:spPr>
          <a:xfrm>
            <a:off x="1014915" y="499343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Completed Tasks</a:t>
            </a:r>
          </a:p>
        </p:txBody>
      </p:sp>
      <p:sp>
        <p:nvSpPr>
          <p:cNvPr id="71" name="TextBox 8">
            <a:extLst>
              <a:ext uri="{FF2B5EF4-FFF2-40B4-BE49-F238E27FC236}">
                <a16:creationId xmlns:a16="http://schemas.microsoft.com/office/drawing/2014/main" id="{2965D383-F310-AC68-9890-0B9BA4424BC8}"/>
              </a:ext>
            </a:extLst>
          </p:cNvPr>
          <p:cNvSpPr txBox="1"/>
          <p:nvPr/>
        </p:nvSpPr>
        <p:spPr>
          <a:xfrm>
            <a:off x="1025976" y="1255006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going Tasks</a:t>
            </a:r>
          </a:p>
        </p:txBody>
      </p:sp>
      <p:sp>
        <p:nvSpPr>
          <p:cNvPr id="72" name="TextBox 8">
            <a:extLst>
              <a:ext uri="{FF2B5EF4-FFF2-40B4-BE49-F238E27FC236}">
                <a16:creationId xmlns:a16="http://schemas.microsoft.com/office/drawing/2014/main" id="{27DEC4EF-3CFE-7E40-775B-3BF2710C971D}"/>
              </a:ext>
            </a:extLst>
          </p:cNvPr>
          <p:cNvSpPr txBox="1"/>
          <p:nvPr/>
        </p:nvSpPr>
        <p:spPr>
          <a:xfrm>
            <a:off x="1077595" y="2003925"/>
            <a:ext cx="142746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Tasks yet to start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B42FD72-4EA7-EDE3-3069-111B13429A8A}"/>
              </a:ext>
            </a:extLst>
          </p:cNvPr>
          <p:cNvGraphicFramePr/>
          <p:nvPr/>
        </p:nvGraphicFramePr>
        <p:xfrm>
          <a:off x="334231" y="2467489"/>
          <a:ext cx="2171700" cy="2078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4" name="Group 48">
            <a:extLst>
              <a:ext uri="{FF2B5EF4-FFF2-40B4-BE49-F238E27FC236}">
                <a16:creationId xmlns:a16="http://schemas.microsoft.com/office/drawing/2014/main" id="{6CEF8504-E871-1CAA-C572-99F0B39E3239}"/>
              </a:ext>
            </a:extLst>
          </p:cNvPr>
          <p:cNvGrpSpPr/>
          <p:nvPr/>
        </p:nvGrpSpPr>
        <p:grpSpPr>
          <a:xfrm>
            <a:off x="6318445" y="3165287"/>
            <a:ext cx="942267" cy="542404"/>
            <a:chOff x="8049" y="-28575"/>
            <a:chExt cx="496338" cy="285711"/>
          </a:xfrm>
        </p:grpSpPr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8756A501-4324-2525-62C8-8AB2533BF7F7}"/>
                </a:ext>
              </a:extLst>
            </p:cNvPr>
            <p:cNvSpPr/>
            <p:nvPr/>
          </p:nvSpPr>
          <p:spPr>
            <a:xfrm>
              <a:off x="12693" y="-10138"/>
              <a:ext cx="491694" cy="257136"/>
            </a:xfrm>
            <a:custGeom>
              <a:avLst/>
              <a:gdLst/>
              <a:ahLst/>
              <a:cxnLst/>
              <a:rect l="l" t="t" r="r" b="b"/>
              <a:pathLst>
                <a:path w="491694" h="257136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FC000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  <p:txBody>
            <a:bodyPr/>
            <a:lstStyle/>
            <a:p>
              <a:pPr defTabSz="457200">
                <a:buClrTx/>
                <a:defRPr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50">
              <a:extLst>
                <a:ext uri="{FF2B5EF4-FFF2-40B4-BE49-F238E27FC236}">
                  <a16:creationId xmlns:a16="http://schemas.microsoft.com/office/drawing/2014/main" id="{E49EADB4-A523-293B-C7E4-9397C7C938DC}"/>
                </a:ext>
              </a:extLst>
            </p:cNvPr>
            <p:cNvSpPr txBox="1"/>
            <p:nvPr/>
          </p:nvSpPr>
          <p:spPr>
            <a:xfrm>
              <a:off x="8049" y="-28575"/>
              <a:ext cx="491694" cy="28571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 defTabSz="457200">
                <a:lnSpc>
                  <a:spcPts val="1050"/>
                </a:lnSpc>
                <a:buClrTx/>
                <a:defRPr/>
              </a:pPr>
              <a:r>
                <a:rPr lang="en-US" sz="750" kern="1200">
                  <a:solidFill>
                    <a:srgbClr val="01003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Improve the User Interface Design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413BF93-FF29-20F7-CFF3-65FC6914678D}"/>
              </a:ext>
            </a:extLst>
          </p:cNvPr>
          <p:cNvSpPr txBox="1"/>
          <p:nvPr/>
        </p:nvSpPr>
        <p:spPr>
          <a:xfrm>
            <a:off x="939298" y="3225305"/>
            <a:ext cx="1224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4142343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>
          <a:extLst>
            <a:ext uri="{FF2B5EF4-FFF2-40B4-BE49-F238E27FC236}">
              <a16:creationId xmlns:a16="http://schemas.microsoft.com/office/drawing/2014/main" id="{663DF23D-DA1F-C671-9A2A-F103B5AE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>
            <a:extLst>
              <a:ext uri="{FF2B5EF4-FFF2-40B4-BE49-F238E27FC236}">
                <a16:creationId xmlns:a16="http://schemas.microsoft.com/office/drawing/2014/main" id="{F861276B-EC70-5C0A-45B7-D998E3FB7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8618" y="6603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ea typeface="+mj-lt"/>
                <a:cs typeface="+mj-lt"/>
              </a:rPr>
              <a:t>TECHNOLOGIES</a:t>
            </a:r>
            <a:endParaRPr sz="3800"/>
          </a:p>
        </p:txBody>
      </p:sp>
      <p:grpSp>
        <p:nvGrpSpPr>
          <p:cNvPr id="654" name="Google Shape;654;p43">
            <a:extLst>
              <a:ext uri="{FF2B5EF4-FFF2-40B4-BE49-F238E27FC236}">
                <a16:creationId xmlns:a16="http://schemas.microsoft.com/office/drawing/2014/main" id="{5E486095-2D6F-B347-1324-E4A45381E730}"/>
              </a:ext>
            </a:extLst>
          </p:cNvPr>
          <p:cNvGrpSpPr/>
          <p:nvPr/>
        </p:nvGrpSpPr>
        <p:grpSpPr>
          <a:xfrm>
            <a:off x="76993" y="0"/>
            <a:ext cx="1551350" cy="1342825"/>
            <a:chOff x="305350" y="253700"/>
            <a:chExt cx="1551350" cy="1342825"/>
          </a:xfrm>
        </p:grpSpPr>
        <p:sp>
          <p:nvSpPr>
            <p:cNvPr id="655" name="Google Shape;655;p43">
              <a:extLst>
                <a:ext uri="{FF2B5EF4-FFF2-40B4-BE49-F238E27FC236}">
                  <a16:creationId xmlns:a16="http://schemas.microsoft.com/office/drawing/2014/main" id="{79AC8C22-2F42-40A1-841C-AC55A2D64D69}"/>
                </a:ext>
              </a:extLst>
            </p:cNvPr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>
              <a:extLst>
                <a:ext uri="{FF2B5EF4-FFF2-40B4-BE49-F238E27FC236}">
                  <a16:creationId xmlns:a16="http://schemas.microsoft.com/office/drawing/2014/main" id="{A7905563-C534-316B-F112-64B248D54342}"/>
                </a:ext>
              </a:extLst>
            </p:cNvPr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>
              <a:extLst>
                <a:ext uri="{FF2B5EF4-FFF2-40B4-BE49-F238E27FC236}">
                  <a16:creationId xmlns:a16="http://schemas.microsoft.com/office/drawing/2014/main" id="{42C70BA7-DB92-E615-5264-BAFDE3DA7EFF}"/>
                </a:ext>
              </a:extLst>
            </p:cNvPr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>
              <a:extLst>
                <a:ext uri="{FF2B5EF4-FFF2-40B4-BE49-F238E27FC236}">
                  <a16:creationId xmlns:a16="http://schemas.microsoft.com/office/drawing/2014/main" id="{3F7B6B3B-A178-7821-B0A3-F983225D533F}"/>
                </a:ext>
              </a:extLst>
            </p:cNvPr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>
              <a:extLst>
                <a:ext uri="{FF2B5EF4-FFF2-40B4-BE49-F238E27FC236}">
                  <a16:creationId xmlns:a16="http://schemas.microsoft.com/office/drawing/2014/main" id="{0E8D4A1E-D65B-266C-A241-7CE8BCB64746}"/>
                </a:ext>
              </a:extLst>
            </p:cNvPr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>
              <a:extLst>
                <a:ext uri="{FF2B5EF4-FFF2-40B4-BE49-F238E27FC236}">
                  <a16:creationId xmlns:a16="http://schemas.microsoft.com/office/drawing/2014/main" id="{CDB105E1-0230-729A-032B-6462D82403AE}"/>
                </a:ext>
              </a:extLst>
            </p:cNvPr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>
              <a:extLst>
                <a:ext uri="{FF2B5EF4-FFF2-40B4-BE49-F238E27FC236}">
                  <a16:creationId xmlns:a16="http://schemas.microsoft.com/office/drawing/2014/main" id="{CCE54EA3-C339-1DD1-1775-E96A9ED5F3C9}"/>
                </a:ext>
              </a:extLst>
            </p:cNvPr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>
              <a:extLst>
                <a:ext uri="{FF2B5EF4-FFF2-40B4-BE49-F238E27FC236}">
                  <a16:creationId xmlns:a16="http://schemas.microsoft.com/office/drawing/2014/main" id="{F2262B11-DE47-0DF7-72F2-2808EE6BA2ED}"/>
                </a:ext>
              </a:extLst>
            </p:cNvPr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>
              <a:extLst>
                <a:ext uri="{FF2B5EF4-FFF2-40B4-BE49-F238E27FC236}">
                  <a16:creationId xmlns:a16="http://schemas.microsoft.com/office/drawing/2014/main" id="{65BCA174-8066-833E-E413-53EB0CB1F665}"/>
                </a:ext>
              </a:extLst>
            </p:cNvPr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>
              <a:extLst>
                <a:ext uri="{FF2B5EF4-FFF2-40B4-BE49-F238E27FC236}">
                  <a16:creationId xmlns:a16="http://schemas.microsoft.com/office/drawing/2014/main" id="{06166D77-ABFA-4383-C657-39CD04E63E17}"/>
                </a:ext>
              </a:extLst>
            </p:cNvPr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>
              <a:extLst>
                <a:ext uri="{FF2B5EF4-FFF2-40B4-BE49-F238E27FC236}">
                  <a16:creationId xmlns:a16="http://schemas.microsoft.com/office/drawing/2014/main" id="{E62F8D8A-3972-ADBC-B649-AF015D4626F9}"/>
                </a:ext>
              </a:extLst>
            </p:cNvPr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7F8C8F-7736-8DAF-8646-00D3B3F05701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3B66CFA-7FA4-3C1A-7DF7-BBCD30F4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B72A2-C7D0-4DDA-841D-43387F93CC7D}" type="datetime1">
              <a:rPr lang="en-US" smtClean="0"/>
              <a:t>9/9/2024</a:t>
            </a:fld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9E99CEE-CE98-5E97-25F0-373D8B8118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A67899-407A-D781-75AD-FA7090E05F5A}"/>
              </a:ext>
            </a:extLst>
          </p:cNvPr>
          <p:cNvGrpSpPr/>
          <p:nvPr/>
        </p:nvGrpSpPr>
        <p:grpSpPr>
          <a:xfrm>
            <a:off x="1883227" y="2051739"/>
            <a:ext cx="1274250" cy="1316453"/>
            <a:chOff x="690167" y="202653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CD29E149-2C58-51C5-565A-9D33667D656F}"/>
                </a:ext>
              </a:extLst>
            </p:cNvPr>
            <p:cNvSpPr/>
            <p:nvPr/>
          </p:nvSpPr>
          <p:spPr>
            <a:xfrm>
              <a:off x="690167" y="2026532"/>
              <a:ext cx="1828800" cy="1828800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BC7E31-0659-A9EB-630D-640FB6FBA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524" b="-11287"/>
            <a:stretch/>
          </p:blipFill>
          <p:spPr>
            <a:xfrm>
              <a:off x="1106128" y="2434914"/>
              <a:ext cx="1106603" cy="107152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E7DB5E-D852-845D-5A9A-AE68B661E701}"/>
              </a:ext>
            </a:extLst>
          </p:cNvPr>
          <p:cNvGrpSpPr/>
          <p:nvPr/>
        </p:nvGrpSpPr>
        <p:grpSpPr>
          <a:xfrm>
            <a:off x="4057390" y="2051738"/>
            <a:ext cx="1274251" cy="1316454"/>
            <a:chOff x="4267200" y="1974922"/>
            <a:chExt cx="1828800" cy="1828800"/>
          </a:xfrm>
          <a:effectLst>
            <a:outerShdw blurRad="63500" sx="102000" sy="102000" algn="ctr" rotWithShape="0">
              <a:srgbClr val="FFE1D7">
                <a:alpha val="40000"/>
              </a:srgbClr>
            </a:outerShdw>
          </a:effectLst>
        </p:grpSpPr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A60D7500-92F7-6A5B-2F64-6F346A582416}"/>
                </a:ext>
              </a:extLst>
            </p:cNvPr>
            <p:cNvSpPr/>
            <p:nvPr/>
          </p:nvSpPr>
          <p:spPr>
            <a:xfrm>
              <a:off x="4267200" y="1974922"/>
              <a:ext cx="1828800" cy="18288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and white text&#10;&#10;Description automatically generated">
              <a:extLst>
                <a:ext uri="{FF2B5EF4-FFF2-40B4-BE49-F238E27FC236}">
                  <a16:creationId xmlns:a16="http://schemas.microsoft.com/office/drawing/2014/main" id="{5CEF5EA3-E321-8740-F274-A76EF9EBF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316" b="8682"/>
            <a:stretch/>
          </p:blipFill>
          <p:spPr>
            <a:xfrm>
              <a:off x="4634410" y="2357928"/>
              <a:ext cx="1094379" cy="11660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18624C-7155-4977-FE8A-1720890C2603}"/>
              </a:ext>
            </a:extLst>
          </p:cNvPr>
          <p:cNvSpPr txBox="1"/>
          <p:nvPr/>
        </p:nvSpPr>
        <p:spPr>
          <a:xfrm>
            <a:off x="1895946" y="3552334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kern="1200">
                <a:solidFill>
                  <a:srgbClr val="002060"/>
                </a:solidFill>
                <a:latin typeface="Teko" panose="020B0604020202020204" charset="0"/>
                <a:cs typeface="Teko" panose="020B0604020202020204" charset="0"/>
              </a:rPr>
              <a:t>FLUTTER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AE51E-A943-7CD6-AF6B-09EA95290AF0}"/>
              </a:ext>
            </a:extLst>
          </p:cNvPr>
          <p:cNvSpPr txBox="1"/>
          <p:nvPr/>
        </p:nvSpPr>
        <p:spPr>
          <a:xfrm>
            <a:off x="4150603" y="3552334"/>
            <a:ext cx="115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PYTHON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DE12E-C808-4D91-19C9-42859140AA29}"/>
              </a:ext>
            </a:extLst>
          </p:cNvPr>
          <p:cNvSpPr txBox="1"/>
          <p:nvPr/>
        </p:nvSpPr>
        <p:spPr>
          <a:xfrm>
            <a:off x="5855782" y="3534382"/>
            <a:ext cx="203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US" sz="2000" i="0" kern="1200">
                <a:solidFill>
                  <a:srgbClr val="002060"/>
                </a:solidFill>
                <a:effectLst/>
                <a:latin typeface="Teko" panose="020B0604020202020204" charset="0"/>
                <a:cs typeface="Teko" panose="020B0604020202020204" charset="0"/>
              </a:rPr>
              <a:t>JUPYTER NOTEBOOK</a:t>
            </a:r>
            <a:endParaRPr lang="en-US" sz="2000" i="0">
              <a:solidFill>
                <a:srgbClr val="002060"/>
              </a:solidFill>
              <a:effectLst/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EA1811-295E-4881-7F34-ADB51815413E}"/>
              </a:ext>
            </a:extLst>
          </p:cNvPr>
          <p:cNvGrpSpPr/>
          <p:nvPr/>
        </p:nvGrpSpPr>
        <p:grpSpPr>
          <a:xfrm>
            <a:off x="6238269" y="2051738"/>
            <a:ext cx="1274250" cy="1316453"/>
            <a:chOff x="1031918" y="1913523"/>
            <a:chExt cx="1274250" cy="1316453"/>
          </a:xfrm>
        </p:grpSpPr>
        <p:sp>
          <p:nvSpPr>
            <p:cNvPr id="16" name="Oval 3">
              <a:extLst>
                <a:ext uri="{FF2B5EF4-FFF2-40B4-BE49-F238E27FC236}">
                  <a16:creationId xmlns:a16="http://schemas.microsoft.com/office/drawing/2014/main" id="{146B9933-6392-5BC9-4807-0C6270F1E9C8}"/>
                </a:ext>
              </a:extLst>
            </p:cNvPr>
            <p:cNvSpPr/>
            <p:nvPr/>
          </p:nvSpPr>
          <p:spPr>
            <a:xfrm>
              <a:off x="1031918" y="1913523"/>
              <a:ext cx="1274250" cy="1316453"/>
            </a:xfrm>
            <a:prstGeom prst="rect">
              <a:avLst/>
            </a:prstGeom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logo with orange circles and grey dots&#10;&#10;Description automatically generated">
              <a:extLst>
                <a:ext uri="{FF2B5EF4-FFF2-40B4-BE49-F238E27FC236}">
                  <a16:creationId xmlns:a16="http://schemas.microsoft.com/office/drawing/2014/main" id="{C9A75B8E-49EE-EBCB-927F-C10ED8E33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8" r="20613"/>
            <a:stretch/>
          </p:blipFill>
          <p:spPr>
            <a:xfrm>
              <a:off x="1200048" y="2123546"/>
              <a:ext cx="987135" cy="968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3546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788002" y="680210"/>
            <a:ext cx="21553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/>
              <a:t>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14DC2-2E70-2827-9C00-26138826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56" y="1162116"/>
            <a:ext cx="4234443" cy="2525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3D17F-89F1-53C0-28E7-25869FF13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600" y="734529"/>
            <a:ext cx="4095075" cy="2400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79DD7B-BCDF-06A7-1ED7-3366012C1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986" y="3400204"/>
            <a:ext cx="4023359" cy="12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71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E596-218F-1C6A-D95C-01C50DE1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D2F6-61EA-6E0F-4468-536B86D9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0174"/>
            <a:ext cx="7704000" cy="572700"/>
          </a:xfrm>
        </p:spPr>
        <p:txBody>
          <a:bodyPr/>
          <a:lstStyle/>
          <a:p>
            <a:r>
              <a:rPr lang="en-US"/>
              <a:t>DATA PREPROCESSING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29B33-615B-BCD8-6920-DF35B644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13D48-7F28-E3D3-5D4D-22632A92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AD1C-7BD1-46A6-BA22-3230087EC8F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E4645-C19C-129D-F00C-FF06CB347F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E7F9AF-23AE-AD8C-2009-2F18A7BFDBE5}"/>
              </a:ext>
            </a:extLst>
          </p:cNvPr>
          <p:cNvSpPr/>
          <p:nvPr/>
        </p:nvSpPr>
        <p:spPr>
          <a:xfrm>
            <a:off x="650076" y="916459"/>
            <a:ext cx="236914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5A10E0-1B86-9C9A-C720-D4F0C53D070C}"/>
              </a:ext>
            </a:extLst>
          </p:cNvPr>
          <p:cNvSpPr/>
          <p:nvPr/>
        </p:nvSpPr>
        <p:spPr>
          <a:xfrm>
            <a:off x="2908430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1F5F4-8B5B-694D-B861-07ABD680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51" y="1121466"/>
            <a:ext cx="4498510" cy="191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86EA7F-2EE5-731E-103A-C1DCC57E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86" y="3820511"/>
            <a:ext cx="4498511" cy="975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52A33-3300-FB3B-BCD7-6C311C587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343" y="674287"/>
            <a:ext cx="3616779" cy="17830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DB4CC0-7C5F-E429-8035-8938EC08D8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870"/>
          <a:stretch/>
        </p:blipFill>
        <p:spPr>
          <a:xfrm>
            <a:off x="3646511" y="2804897"/>
            <a:ext cx="5322229" cy="91109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C12FCF4-DD46-F9AE-CE93-4E4108E52AA8}"/>
              </a:ext>
            </a:extLst>
          </p:cNvPr>
          <p:cNvGrpSpPr/>
          <p:nvPr/>
        </p:nvGrpSpPr>
        <p:grpSpPr>
          <a:xfrm>
            <a:off x="650076" y="677801"/>
            <a:ext cx="2980678" cy="457200"/>
            <a:chOff x="313241" y="743292"/>
            <a:chExt cx="2980678" cy="457200"/>
          </a:xfrm>
        </p:grpSpPr>
        <p:grpSp>
          <p:nvGrpSpPr>
            <p:cNvPr id="19" name="Google Shape;1299;p55">
              <a:extLst>
                <a:ext uri="{FF2B5EF4-FFF2-40B4-BE49-F238E27FC236}">
                  <a16:creationId xmlns:a16="http://schemas.microsoft.com/office/drawing/2014/main" id="{D0FE43A5-94B2-978F-22CB-16A2B096CAE5}"/>
                </a:ext>
              </a:extLst>
            </p:cNvPr>
            <p:cNvGrpSpPr/>
            <p:nvPr/>
          </p:nvGrpSpPr>
          <p:grpSpPr>
            <a:xfrm>
              <a:off x="313241" y="743292"/>
              <a:ext cx="2980678" cy="457200"/>
              <a:chOff x="4411970" y="2726085"/>
              <a:chExt cx="643107" cy="193659"/>
            </a:xfrm>
          </p:grpSpPr>
          <p:sp>
            <p:nvSpPr>
              <p:cNvPr id="25" name="Google Shape;1300;p55">
                <a:extLst>
                  <a:ext uri="{FF2B5EF4-FFF2-40B4-BE49-F238E27FC236}">
                    <a16:creationId xmlns:a16="http://schemas.microsoft.com/office/drawing/2014/main" id="{E13ABB9D-3AD4-ECD5-37A9-E83D7BCCCAEA}"/>
                  </a:ext>
                </a:extLst>
              </p:cNvPr>
              <p:cNvSpPr/>
              <p:nvPr/>
            </p:nvSpPr>
            <p:spPr>
              <a:xfrm>
                <a:off x="4411970" y="2726085"/>
                <a:ext cx="118796" cy="193659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4289" extrusionOk="0">
                    <a:moveTo>
                      <a:pt x="450" y="0"/>
                    </a:moveTo>
                    <a:cubicBezTo>
                      <a:pt x="357" y="0"/>
                      <a:pt x="264" y="35"/>
                      <a:pt x="193" y="106"/>
                    </a:cubicBezTo>
                    <a:lnTo>
                      <a:pt x="1" y="298"/>
                    </a:lnTo>
                    <a:lnTo>
                      <a:pt x="1591" y="1886"/>
                    </a:lnTo>
                    <a:cubicBezTo>
                      <a:pt x="1732" y="2029"/>
                      <a:pt x="1732" y="2258"/>
                      <a:pt x="1591" y="2401"/>
                    </a:cubicBezTo>
                    <a:lnTo>
                      <a:pt x="1" y="3991"/>
                    </a:lnTo>
                    <a:lnTo>
                      <a:pt x="193" y="4183"/>
                    </a:lnTo>
                    <a:cubicBezTo>
                      <a:pt x="264" y="4253"/>
                      <a:pt x="357" y="4288"/>
                      <a:pt x="450" y="4288"/>
                    </a:cubicBezTo>
                    <a:cubicBezTo>
                      <a:pt x="543" y="4288"/>
                      <a:pt x="636" y="4253"/>
                      <a:pt x="707" y="4183"/>
                    </a:cubicBezTo>
                    <a:lnTo>
                      <a:pt x="2488" y="2401"/>
                    </a:lnTo>
                    <a:cubicBezTo>
                      <a:pt x="2630" y="2260"/>
                      <a:pt x="2630" y="2029"/>
                      <a:pt x="2488" y="1888"/>
                    </a:cubicBezTo>
                    <a:lnTo>
                      <a:pt x="707" y="106"/>
                    </a:lnTo>
                    <a:cubicBezTo>
                      <a:pt x="636" y="35"/>
                      <a:pt x="543" y="0"/>
                      <a:pt x="4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01;p55">
                <a:extLst>
                  <a:ext uri="{FF2B5EF4-FFF2-40B4-BE49-F238E27FC236}">
                    <a16:creationId xmlns:a16="http://schemas.microsoft.com/office/drawing/2014/main" id="{EA567503-6A28-77B6-B238-757CC7E86F66}"/>
                  </a:ext>
                </a:extLst>
              </p:cNvPr>
              <p:cNvSpPr/>
              <p:nvPr/>
            </p:nvSpPr>
            <p:spPr>
              <a:xfrm>
                <a:off x="4426058" y="2791601"/>
                <a:ext cx="36167" cy="6262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387" extrusionOk="0">
                    <a:moveTo>
                      <a:pt x="176" y="0"/>
                    </a:moveTo>
                    <a:cubicBezTo>
                      <a:pt x="87" y="0"/>
                      <a:pt x="1" y="69"/>
                      <a:pt x="1" y="173"/>
                    </a:cubicBezTo>
                    <a:lnTo>
                      <a:pt x="1" y="1214"/>
                    </a:lnTo>
                    <a:cubicBezTo>
                      <a:pt x="1" y="1318"/>
                      <a:pt x="87" y="1386"/>
                      <a:pt x="176" y="1386"/>
                    </a:cubicBezTo>
                    <a:cubicBezTo>
                      <a:pt x="218" y="1386"/>
                      <a:pt x="262" y="1371"/>
                      <a:pt x="297" y="1335"/>
                    </a:cubicBezTo>
                    <a:lnTo>
                      <a:pt x="627" y="1006"/>
                    </a:lnTo>
                    <a:cubicBezTo>
                      <a:pt x="800" y="834"/>
                      <a:pt x="800" y="554"/>
                      <a:pt x="627" y="381"/>
                    </a:cubicBezTo>
                    <a:lnTo>
                      <a:pt x="297" y="51"/>
                    </a:lnTo>
                    <a:cubicBezTo>
                      <a:pt x="262" y="16"/>
                      <a:pt x="218" y="0"/>
                      <a:pt x="1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02;p55">
                <a:extLst>
                  <a:ext uri="{FF2B5EF4-FFF2-40B4-BE49-F238E27FC236}">
                    <a16:creationId xmlns:a16="http://schemas.microsoft.com/office/drawing/2014/main" id="{792F35A3-15D3-8C57-2615-FEEA3CD32F27}"/>
                  </a:ext>
                </a:extLst>
              </p:cNvPr>
              <p:cNvSpPr/>
              <p:nvPr/>
            </p:nvSpPr>
            <p:spPr>
              <a:xfrm>
                <a:off x="4456806" y="2743875"/>
                <a:ext cx="598271" cy="157989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3499" extrusionOk="0">
                    <a:moveTo>
                      <a:pt x="1" y="0"/>
                    </a:moveTo>
                    <a:lnTo>
                      <a:pt x="1495" y="1494"/>
                    </a:lnTo>
                    <a:cubicBezTo>
                      <a:pt x="1635" y="1635"/>
                      <a:pt x="1635" y="1866"/>
                      <a:pt x="1495" y="2007"/>
                    </a:cubicBezTo>
                    <a:lnTo>
                      <a:pt x="2" y="3499"/>
                    </a:lnTo>
                    <a:lnTo>
                      <a:pt x="11527" y="3499"/>
                    </a:lnTo>
                    <a:lnTo>
                      <a:pt x="13250" y="1750"/>
                    </a:lnTo>
                    <a:lnTo>
                      <a:pt x="1152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              </a:t>
                </a:r>
                <a:r>
                  <a:rPr lang="en-US" sz="1200" b="1">
                    <a:solidFill>
                      <a:srgbClr val="2A265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Check Null Values</a:t>
                </a:r>
                <a:endParaRPr b="1">
                  <a:solidFill>
                    <a:srgbClr val="2A265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oogle Shape;12389;p67">
              <a:extLst>
                <a:ext uri="{FF2B5EF4-FFF2-40B4-BE49-F238E27FC236}">
                  <a16:creationId xmlns:a16="http://schemas.microsoft.com/office/drawing/2014/main" id="{9FE98317-3935-B3A9-B48B-D9D5C9534816}"/>
                </a:ext>
              </a:extLst>
            </p:cNvPr>
            <p:cNvGrpSpPr/>
            <p:nvPr/>
          </p:nvGrpSpPr>
          <p:grpSpPr>
            <a:xfrm>
              <a:off x="934484" y="834626"/>
              <a:ext cx="274320" cy="274320"/>
              <a:chOff x="4667216" y="2915382"/>
              <a:chExt cx="320273" cy="318395"/>
            </a:xfrm>
          </p:grpSpPr>
          <p:sp>
            <p:nvSpPr>
              <p:cNvPr id="21" name="Google Shape;12390;p67">
                <a:extLst>
                  <a:ext uri="{FF2B5EF4-FFF2-40B4-BE49-F238E27FC236}">
                    <a16:creationId xmlns:a16="http://schemas.microsoft.com/office/drawing/2014/main" id="{2BF54995-86FA-48A1-7870-D7F586D7658B}"/>
                  </a:ext>
                </a:extLst>
              </p:cNvPr>
              <p:cNvSpPr/>
              <p:nvPr/>
            </p:nvSpPr>
            <p:spPr>
              <a:xfrm>
                <a:off x="4686154" y="2938140"/>
                <a:ext cx="166789" cy="163734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5144" extrusionOk="0">
                    <a:moveTo>
                      <a:pt x="2668" y="0"/>
                    </a:moveTo>
                    <a:cubicBezTo>
                      <a:pt x="2013" y="0"/>
                      <a:pt x="1358" y="250"/>
                      <a:pt x="858" y="750"/>
                    </a:cubicBezTo>
                    <a:cubicBezTo>
                      <a:pt x="620" y="989"/>
                      <a:pt x="429" y="1286"/>
                      <a:pt x="298" y="1608"/>
                    </a:cubicBezTo>
                    <a:cubicBezTo>
                      <a:pt x="263" y="1679"/>
                      <a:pt x="298" y="1762"/>
                      <a:pt x="370" y="1798"/>
                    </a:cubicBezTo>
                    <a:cubicBezTo>
                      <a:pt x="388" y="1804"/>
                      <a:pt x="407" y="1807"/>
                      <a:pt x="426" y="1807"/>
                    </a:cubicBezTo>
                    <a:cubicBezTo>
                      <a:pt x="484" y="1807"/>
                      <a:pt x="542" y="1780"/>
                      <a:pt x="560" y="1727"/>
                    </a:cubicBezTo>
                    <a:cubicBezTo>
                      <a:pt x="679" y="1441"/>
                      <a:pt x="846" y="1191"/>
                      <a:pt x="1060" y="977"/>
                    </a:cubicBezTo>
                    <a:cubicBezTo>
                      <a:pt x="1495" y="536"/>
                      <a:pt x="2075" y="316"/>
                      <a:pt x="2656" y="316"/>
                    </a:cubicBezTo>
                    <a:cubicBezTo>
                      <a:pt x="3236" y="316"/>
                      <a:pt x="3817" y="536"/>
                      <a:pt x="4251" y="977"/>
                    </a:cubicBezTo>
                    <a:cubicBezTo>
                      <a:pt x="4692" y="1405"/>
                      <a:pt x="4930" y="1977"/>
                      <a:pt x="4930" y="2584"/>
                    </a:cubicBezTo>
                    <a:cubicBezTo>
                      <a:pt x="4930" y="3191"/>
                      <a:pt x="4692" y="3763"/>
                      <a:pt x="4251" y="4191"/>
                    </a:cubicBezTo>
                    <a:cubicBezTo>
                      <a:pt x="3823" y="4620"/>
                      <a:pt x="3263" y="4858"/>
                      <a:pt x="2644" y="4858"/>
                    </a:cubicBezTo>
                    <a:cubicBezTo>
                      <a:pt x="2037" y="4858"/>
                      <a:pt x="1477" y="4620"/>
                      <a:pt x="1037" y="4191"/>
                    </a:cubicBezTo>
                    <a:cubicBezTo>
                      <a:pt x="536" y="3679"/>
                      <a:pt x="298" y="2989"/>
                      <a:pt x="405" y="2274"/>
                    </a:cubicBezTo>
                    <a:cubicBezTo>
                      <a:pt x="417" y="2191"/>
                      <a:pt x="358" y="2120"/>
                      <a:pt x="286" y="2108"/>
                    </a:cubicBezTo>
                    <a:cubicBezTo>
                      <a:pt x="279" y="2107"/>
                      <a:pt x="272" y="2106"/>
                      <a:pt x="265" y="2106"/>
                    </a:cubicBezTo>
                    <a:cubicBezTo>
                      <a:pt x="191" y="2106"/>
                      <a:pt x="131" y="2162"/>
                      <a:pt x="120" y="2227"/>
                    </a:cubicBezTo>
                    <a:cubicBezTo>
                      <a:pt x="1" y="3024"/>
                      <a:pt x="263" y="3822"/>
                      <a:pt x="846" y="4394"/>
                    </a:cubicBezTo>
                    <a:cubicBezTo>
                      <a:pt x="1334" y="4894"/>
                      <a:pt x="1977" y="5144"/>
                      <a:pt x="2668" y="5144"/>
                    </a:cubicBezTo>
                    <a:cubicBezTo>
                      <a:pt x="3346" y="5144"/>
                      <a:pt x="3989" y="4870"/>
                      <a:pt x="4477" y="4394"/>
                    </a:cubicBezTo>
                    <a:cubicBezTo>
                      <a:pt x="4966" y="3906"/>
                      <a:pt x="5228" y="3263"/>
                      <a:pt x="5228" y="2584"/>
                    </a:cubicBezTo>
                    <a:cubicBezTo>
                      <a:pt x="5239" y="1870"/>
                      <a:pt x="4966" y="1227"/>
                      <a:pt x="4477" y="750"/>
                    </a:cubicBezTo>
                    <a:cubicBezTo>
                      <a:pt x="3977" y="250"/>
                      <a:pt x="3323" y="0"/>
                      <a:pt x="26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391;p67">
                <a:extLst>
                  <a:ext uri="{FF2B5EF4-FFF2-40B4-BE49-F238E27FC236}">
                    <a16:creationId xmlns:a16="http://schemas.microsoft.com/office/drawing/2014/main" id="{D00C5067-A5D8-DADC-C963-F23643B562D2}"/>
                  </a:ext>
                </a:extLst>
              </p:cNvPr>
              <p:cNvSpPr/>
              <p:nvPr/>
            </p:nvSpPr>
            <p:spPr>
              <a:xfrm>
                <a:off x="4667216" y="2915382"/>
                <a:ext cx="320273" cy="31839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10003" extrusionOk="0">
                    <a:moveTo>
                      <a:pt x="5668" y="5502"/>
                    </a:moveTo>
                    <a:lnTo>
                      <a:pt x="5977" y="5811"/>
                    </a:lnTo>
                    <a:lnTo>
                      <a:pt x="5799" y="5990"/>
                    </a:lnTo>
                    <a:lnTo>
                      <a:pt x="5489" y="5680"/>
                    </a:lnTo>
                    <a:lnTo>
                      <a:pt x="5584" y="5585"/>
                    </a:lnTo>
                    <a:lnTo>
                      <a:pt x="5668" y="5502"/>
                    </a:lnTo>
                    <a:close/>
                    <a:moveTo>
                      <a:pt x="8347" y="7597"/>
                    </a:moveTo>
                    <a:lnTo>
                      <a:pt x="8501" y="7752"/>
                    </a:lnTo>
                    <a:lnTo>
                      <a:pt x="7739" y="8502"/>
                    </a:lnTo>
                    <a:lnTo>
                      <a:pt x="7585" y="8359"/>
                    </a:lnTo>
                    <a:lnTo>
                      <a:pt x="8347" y="7597"/>
                    </a:lnTo>
                    <a:close/>
                    <a:moveTo>
                      <a:pt x="8704" y="7954"/>
                    </a:moveTo>
                    <a:lnTo>
                      <a:pt x="8894" y="8157"/>
                    </a:lnTo>
                    <a:lnTo>
                      <a:pt x="8132" y="8907"/>
                    </a:lnTo>
                    <a:lnTo>
                      <a:pt x="7989" y="8764"/>
                    </a:lnTo>
                    <a:lnTo>
                      <a:pt x="7942" y="8716"/>
                    </a:lnTo>
                    <a:lnTo>
                      <a:pt x="8704" y="7954"/>
                    </a:lnTo>
                    <a:close/>
                    <a:moveTo>
                      <a:pt x="9097" y="8359"/>
                    </a:moveTo>
                    <a:lnTo>
                      <a:pt x="9621" y="8895"/>
                    </a:lnTo>
                    <a:cubicBezTo>
                      <a:pt x="9728" y="8966"/>
                      <a:pt x="9728" y="9121"/>
                      <a:pt x="9644" y="9228"/>
                    </a:cubicBezTo>
                    <a:lnTo>
                      <a:pt x="9216" y="9657"/>
                    </a:lnTo>
                    <a:cubicBezTo>
                      <a:pt x="9168" y="9699"/>
                      <a:pt x="9109" y="9719"/>
                      <a:pt x="9048" y="9719"/>
                    </a:cubicBezTo>
                    <a:cubicBezTo>
                      <a:pt x="8987" y="9719"/>
                      <a:pt x="8924" y="9699"/>
                      <a:pt x="8871" y="9657"/>
                    </a:cubicBezTo>
                    <a:lnTo>
                      <a:pt x="8335" y="9121"/>
                    </a:lnTo>
                    <a:lnTo>
                      <a:pt x="9097" y="8359"/>
                    </a:lnTo>
                    <a:close/>
                    <a:moveTo>
                      <a:pt x="3282" y="1"/>
                    </a:moveTo>
                    <a:cubicBezTo>
                      <a:pt x="2441" y="1"/>
                      <a:pt x="1602" y="322"/>
                      <a:pt x="965" y="965"/>
                    </a:cubicBezTo>
                    <a:cubicBezTo>
                      <a:pt x="334" y="1584"/>
                      <a:pt x="0" y="2406"/>
                      <a:pt x="0" y="3287"/>
                    </a:cubicBezTo>
                    <a:cubicBezTo>
                      <a:pt x="0" y="4156"/>
                      <a:pt x="334" y="4978"/>
                      <a:pt x="965" y="5609"/>
                    </a:cubicBezTo>
                    <a:cubicBezTo>
                      <a:pt x="1608" y="6240"/>
                      <a:pt x="2441" y="6573"/>
                      <a:pt x="3286" y="6573"/>
                    </a:cubicBezTo>
                    <a:cubicBezTo>
                      <a:pt x="3989" y="6573"/>
                      <a:pt x="4703" y="6347"/>
                      <a:pt x="5275" y="5883"/>
                    </a:cubicBezTo>
                    <a:lnTo>
                      <a:pt x="5608" y="6216"/>
                    </a:lnTo>
                    <a:cubicBezTo>
                      <a:pt x="5477" y="6418"/>
                      <a:pt x="5501" y="6692"/>
                      <a:pt x="5680" y="6871"/>
                    </a:cubicBezTo>
                    <a:lnTo>
                      <a:pt x="6370" y="7561"/>
                    </a:lnTo>
                    <a:cubicBezTo>
                      <a:pt x="6400" y="7585"/>
                      <a:pt x="6436" y="7597"/>
                      <a:pt x="6471" y="7597"/>
                    </a:cubicBezTo>
                    <a:cubicBezTo>
                      <a:pt x="6507" y="7597"/>
                      <a:pt x="6543" y="7585"/>
                      <a:pt x="6573" y="7561"/>
                    </a:cubicBezTo>
                    <a:cubicBezTo>
                      <a:pt x="6632" y="7502"/>
                      <a:pt x="6632" y="7407"/>
                      <a:pt x="6573" y="7347"/>
                    </a:cubicBezTo>
                    <a:lnTo>
                      <a:pt x="5894" y="6668"/>
                    </a:lnTo>
                    <a:cubicBezTo>
                      <a:pt x="5799" y="6573"/>
                      <a:pt x="5799" y="6418"/>
                      <a:pt x="5894" y="6323"/>
                    </a:cubicBezTo>
                    <a:lnTo>
                      <a:pt x="6323" y="5895"/>
                    </a:lnTo>
                    <a:cubicBezTo>
                      <a:pt x="6370" y="5847"/>
                      <a:pt x="6430" y="5811"/>
                      <a:pt x="6489" y="5811"/>
                    </a:cubicBezTo>
                    <a:cubicBezTo>
                      <a:pt x="6549" y="5811"/>
                      <a:pt x="6608" y="5847"/>
                      <a:pt x="6644" y="5895"/>
                    </a:cubicBezTo>
                    <a:lnTo>
                      <a:pt x="8156" y="7395"/>
                    </a:lnTo>
                    <a:lnTo>
                      <a:pt x="7394" y="8157"/>
                    </a:lnTo>
                    <a:lnTo>
                      <a:pt x="6966" y="7716"/>
                    </a:lnTo>
                    <a:cubicBezTo>
                      <a:pt x="6936" y="7686"/>
                      <a:pt x="6897" y="7672"/>
                      <a:pt x="6858" y="7672"/>
                    </a:cubicBezTo>
                    <a:cubicBezTo>
                      <a:pt x="6820" y="7672"/>
                      <a:pt x="6781" y="7686"/>
                      <a:pt x="6751" y="7716"/>
                    </a:cubicBezTo>
                    <a:cubicBezTo>
                      <a:pt x="6692" y="7776"/>
                      <a:pt x="6692" y="7871"/>
                      <a:pt x="6751" y="7930"/>
                    </a:cubicBezTo>
                    <a:lnTo>
                      <a:pt x="8668" y="9847"/>
                    </a:lnTo>
                    <a:cubicBezTo>
                      <a:pt x="8775" y="9955"/>
                      <a:pt x="8906" y="10002"/>
                      <a:pt x="9049" y="10002"/>
                    </a:cubicBezTo>
                    <a:cubicBezTo>
                      <a:pt x="9180" y="10002"/>
                      <a:pt x="9311" y="9955"/>
                      <a:pt x="9418" y="9847"/>
                    </a:cubicBezTo>
                    <a:lnTo>
                      <a:pt x="9847" y="9419"/>
                    </a:lnTo>
                    <a:cubicBezTo>
                      <a:pt x="10061" y="9228"/>
                      <a:pt x="10061" y="8883"/>
                      <a:pt x="9847" y="8669"/>
                    </a:cubicBezTo>
                    <a:lnTo>
                      <a:pt x="6858" y="5680"/>
                    </a:lnTo>
                    <a:cubicBezTo>
                      <a:pt x="6751" y="5573"/>
                      <a:pt x="6620" y="5525"/>
                      <a:pt x="6489" y="5525"/>
                    </a:cubicBezTo>
                    <a:cubicBezTo>
                      <a:pt x="6382" y="5525"/>
                      <a:pt x="6299" y="5561"/>
                      <a:pt x="6204" y="5609"/>
                    </a:cubicBezTo>
                    <a:lnTo>
                      <a:pt x="5870" y="5275"/>
                    </a:lnTo>
                    <a:cubicBezTo>
                      <a:pt x="6144" y="4930"/>
                      <a:pt x="6334" y="4537"/>
                      <a:pt x="6454" y="4097"/>
                    </a:cubicBezTo>
                    <a:cubicBezTo>
                      <a:pt x="6465" y="4025"/>
                      <a:pt x="6430" y="3942"/>
                      <a:pt x="6346" y="3918"/>
                    </a:cubicBezTo>
                    <a:cubicBezTo>
                      <a:pt x="6339" y="3917"/>
                      <a:pt x="6332" y="3916"/>
                      <a:pt x="6324" y="3916"/>
                    </a:cubicBezTo>
                    <a:cubicBezTo>
                      <a:pt x="6258" y="3916"/>
                      <a:pt x="6189" y="3961"/>
                      <a:pt x="6168" y="4025"/>
                    </a:cubicBezTo>
                    <a:cubicBezTo>
                      <a:pt x="6037" y="4537"/>
                      <a:pt x="5775" y="5013"/>
                      <a:pt x="5394" y="5383"/>
                    </a:cubicBezTo>
                    <a:cubicBezTo>
                      <a:pt x="4816" y="5960"/>
                      <a:pt x="4051" y="6249"/>
                      <a:pt x="3285" y="6249"/>
                    </a:cubicBezTo>
                    <a:cubicBezTo>
                      <a:pt x="2519" y="6249"/>
                      <a:pt x="1751" y="5960"/>
                      <a:pt x="1167" y="5383"/>
                    </a:cubicBezTo>
                    <a:cubicBezTo>
                      <a:pt x="608" y="4823"/>
                      <a:pt x="298" y="4073"/>
                      <a:pt x="298" y="3263"/>
                    </a:cubicBezTo>
                    <a:cubicBezTo>
                      <a:pt x="298" y="2466"/>
                      <a:pt x="608" y="1715"/>
                      <a:pt x="1167" y="1156"/>
                    </a:cubicBezTo>
                    <a:cubicBezTo>
                      <a:pt x="1751" y="572"/>
                      <a:pt x="2519" y="281"/>
                      <a:pt x="3285" y="281"/>
                    </a:cubicBezTo>
                    <a:cubicBezTo>
                      <a:pt x="4051" y="281"/>
                      <a:pt x="4816" y="572"/>
                      <a:pt x="5394" y="1156"/>
                    </a:cubicBezTo>
                    <a:cubicBezTo>
                      <a:pt x="6013" y="1763"/>
                      <a:pt x="6323" y="2608"/>
                      <a:pt x="6263" y="3478"/>
                    </a:cubicBezTo>
                    <a:cubicBezTo>
                      <a:pt x="6263" y="3549"/>
                      <a:pt x="6323" y="3620"/>
                      <a:pt x="6394" y="3644"/>
                    </a:cubicBezTo>
                    <a:cubicBezTo>
                      <a:pt x="6465" y="3644"/>
                      <a:pt x="6549" y="3585"/>
                      <a:pt x="6561" y="3501"/>
                    </a:cubicBezTo>
                    <a:cubicBezTo>
                      <a:pt x="6620" y="2549"/>
                      <a:pt x="6275" y="1632"/>
                      <a:pt x="5608" y="965"/>
                    </a:cubicBezTo>
                    <a:cubicBezTo>
                      <a:pt x="4965" y="322"/>
                      <a:pt x="4123" y="1"/>
                      <a:pt x="328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392;p67">
                <a:extLst>
                  <a:ext uri="{FF2B5EF4-FFF2-40B4-BE49-F238E27FC236}">
                    <a16:creationId xmlns:a16="http://schemas.microsoft.com/office/drawing/2014/main" id="{1FEC54D7-024C-AEC8-20B1-3F790C9EFD9C}"/>
                  </a:ext>
                </a:extLst>
              </p:cNvPr>
              <p:cNvSpPr/>
              <p:nvPr/>
            </p:nvSpPr>
            <p:spPr>
              <a:xfrm>
                <a:off x="4733899" y="2960772"/>
                <a:ext cx="75469" cy="86546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719" extrusionOk="0">
                    <a:moveTo>
                      <a:pt x="1218" y="276"/>
                    </a:moveTo>
                    <a:cubicBezTo>
                      <a:pt x="1233" y="276"/>
                      <a:pt x="1248" y="277"/>
                      <a:pt x="1263" y="278"/>
                    </a:cubicBezTo>
                    <a:cubicBezTo>
                      <a:pt x="1703" y="313"/>
                      <a:pt x="2061" y="647"/>
                      <a:pt x="2084" y="1099"/>
                    </a:cubicBezTo>
                    <a:cubicBezTo>
                      <a:pt x="2073" y="1456"/>
                      <a:pt x="1858" y="1802"/>
                      <a:pt x="1537" y="1944"/>
                    </a:cubicBezTo>
                    <a:cubicBezTo>
                      <a:pt x="1430" y="1992"/>
                      <a:pt x="1370" y="2099"/>
                      <a:pt x="1370" y="2218"/>
                    </a:cubicBezTo>
                    <a:cubicBezTo>
                      <a:pt x="1370" y="2313"/>
                      <a:pt x="1275" y="2409"/>
                      <a:pt x="1180" y="2409"/>
                    </a:cubicBezTo>
                    <a:cubicBezTo>
                      <a:pt x="1072" y="2409"/>
                      <a:pt x="989" y="2313"/>
                      <a:pt x="989" y="2218"/>
                    </a:cubicBezTo>
                    <a:cubicBezTo>
                      <a:pt x="989" y="1944"/>
                      <a:pt x="1132" y="1694"/>
                      <a:pt x="1382" y="1587"/>
                    </a:cubicBezTo>
                    <a:cubicBezTo>
                      <a:pt x="1561" y="1504"/>
                      <a:pt x="1680" y="1325"/>
                      <a:pt x="1668" y="1111"/>
                    </a:cubicBezTo>
                    <a:cubicBezTo>
                      <a:pt x="1656" y="873"/>
                      <a:pt x="1465" y="682"/>
                      <a:pt x="1227" y="670"/>
                    </a:cubicBezTo>
                    <a:lnTo>
                      <a:pt x="1191" y="670"/>
                    </a:lnTo>
                    <a:cubicBezTo>
                      <a:pt x="1072" y="670"/>
                      <a:pt x="953" y="706"/>
                      <a:pt x="870" y="801"/>
                    </a:cubicBezTo>
                    <a:cubicBezTo>
                      <a:pt x="763" y="885"/>
                      <a:pt x="715" y="1028"/>
                      <a:pt x="715" y="1159"/>
                    </a:cubicBezTo>
                    <a:cubicBezTo>
                      <a:pt x="715" y="1266"/>
                      <a:pt x="632" y="1349"/>
                      <a:pt x="525" y="1349"/>
                    </a:cubicBezTo>
                    <a:cubicBezTo>
                      <a:pt x="418" y="1349"/>
                      <a:pt x="334" y="1266"/>
                      <a:pt x="334" y="1159"/>
                    </a:cubicBezTo>
                    <a:cubicBezTo>
                      <a:pt x="334" y="920"/>
                      <a:pt x="429" y="682"/>
                      <a:pt x="608" y="516"/>
                    </a:cubicBezTo>
                    <a:cubicBezTo>
                      <a:pt x="775" y="359"/>
                      <a:pt x="995" y="276"/>
                      <a:pt x="1218" y="276"/>
                    </a:cubicBezTo>
                    <a:close/>
                    <a:moveTo>
                      <a:pt x="1163" y="0"/>
                    </a:moveTo>
                    <a:cubicBezTo>
                      <a:pt x="872" y="0"/>
                      <a:pt x="586" y="108"/>
                      <a:pt x="370" y="313"/>
                    </a:cubicBezTo>
                    <a:cubicBezTo>
                      <a:pt x="132" y="539"/>
                      <a:pt x="1" y="849"/>
                      <a:pt x="1" y="1159"/>
                    </a:cubicBezTo>
                    <a:cubicBezTo>
                      <a:pt x="1" y="1432"/>
                      <a:pt x="227" y="1647"/>
                      <a:pt x="489" y="1647"/>
                    </a:cubicBezTo>
                    <a:cubicBezTo>
                      <a:pt x="763" y="1647"/>
                      <a:pt x="989" y="1432"/>
                      <a:pt x="989" y="1159"/>
                    </a:cubicBezTo>
                    <a:cubicBezTo>
                      <a:pt x="989" y="1099"/>
                      <a:pt x="1001" y="1051"/>
                      <a:pt x="1049" y="1028"/>
                    </a:cubicBezTo>
                    <a:cubicBezTo>
                      <a:pt x="1078" y="998"/>
                      <a:pt x="1115" y="977"/>
                      <a:pt x="1161" y="977"/>
                    </a:cubicBezTo>
                    <a:cubicBezTo>
                      <a:pt x="1171" y="977"/>
                      <a:pt x="1181" y="978"/>
                      <a:pt x="1191" y="980"/>
                    </a:cubicBezTo>
                    <a:cubicBezTo>
                      <a:pt x="1287" y="980"/>
                      <a:pt x="1358" y="1075"/>
                      <a:pt x="1370" y="1159"/>
                    </a:cubicBezTo>
                    <a:cubicBezTo>
                      <a:pt x="1370" y="1230"/>
                      <a:pt x="1322" y="1313"/>
                      <a:pt x="1263" y="1337"/>
                    </a:cubicBezTo>
                    <a:cubicBezTo>
                      <a:pt x="930" y="1504"/>
                      <a:pt x="703" y="1849"/>
                      <a:pt x="703" y="2230"/>
                    </a:cubicBezTo>
                    <a:cubicBezTo>
                      <a:pt x="703" y="2504"/>
                      <a:pt x="930" y="2718"/>
                      <a:pt x="1191" y="2718"/>
                    </a:cubicBezTo>
                    <a:cubicBezTo>
                      <a:pt x="1465" y="2718"/>
                      <a:pt x="1680" y="2504"/>
                      <a:pt x="1680" y="2230"/>
                    </a:cubicBezTo>
                    <a:lnTo>
                      <a:pt x="1680" y="2218"/>
                    </a:lnTo>
                    <a:cubicBezTo>
                      <a:pt x="2096" y="2004"/>
                      <a:pt x="2370" y="1563"/>
                      <a:pt x="2334" y="1087"/>
                    </a:cubicBezTo>
                    <a:cubicBezTo>
                      <a:pt x="2311" y="504"/>
                      <a:pt x="1834" y="27"/>
                      <a:pt x="1251" y="4"/>
                    </a:cubicBezTo>
                    <a:cubicBezTo>
                      <a:pt x="1222" y="1"/>
                      <a:pt x="1192" y="0"/>
                      <a:pt x="11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393;p67">
                <a:extLst>
                  <a:ext uri="{FF2B5EF4-FFF2-40B4-BE49-F238E27FC236}">
                    <a16:creationId xmlns:a16="http://schemas.microsoft.com/office/drawing/2014/main" id="{1AF901F4-FB39-FF0F-96CA-18FB9BD23701}"/>
                  </a:ext>
                </a:extLst>
              </p:cNvPr>
              <p:cNvSpPr/>
              <p:nvPr/>
            </p:nvSpPr>
            <p:spPr>
              <a:xfrm>
                <a:off x="4755894" y="3048431"/>
                <a:ext cx="31098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013" extrusionOk="0">
                    <a:moveTo>
                      <a:pt x="489" y="298"/>
                    </a:moveTo>
                    <a:cubicBezTo>
                      <a:pt x="596" y="298"/>
                      <a:pt x="679" y="381"/>
                      <a:pt x="679" y="488"/>
                    </a:cubicBezTo>
                    <a:lnTo>
                      <a:pt x="679" y="500"/>
                    </a:lnTo>
                    <a:cubicBezTo>
                      <a:pt x="679" y="607"/>
                      <a:pt x="596" y="702"/>
                      <a:pt x="489" y="702"/>
                    </a:cubicBezTo>
                    <a:cubicBezTo>
                      <a:pt x="381" y="702"/>
                      <a:pt x="298" y="607"/>
                      <a:pt x="298" y="500"/>
                    </a:cubicBezTo>
                    <a:lnTo>
                      <a:pt x="298" y="488"/>
                    </a:lnTo>
                    <a:cubicBezTo>
                      <a:pt x="298" y="381"/>
                      <a:pt x="381" y="298"/>
                      <a:pt x="489" y="298"/>
                    </a:cubicBezTo>
                    <a:close/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24"/>
                    </a:lnTo>
                    <a:cubicBezTo>
                      <a:pt x="0" y="786"/>
                      <a:pt x="215" y="1012"/>
                      <a:pt x="489" y="1012"/>
                    </a:cubicBezTo>
                    <a:cubicBezTo>
                      <a:pt x="751" y="1012"/>
                      <a:pt x="977" y="786"/>
                      <a:pt x="977" y="524"/>
                    </a:cubicBezTo>
                    <a:lnTo>
                      <a:pt x="977" y="488"/>
                    </a:lnTo>
                    <a:cubicBezTo>
                      <a:pt x="977" y="226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4D8E62-47AD-7B1D-AB0E-D0BD997EF12A}"/>
              </a:ext>
            </a:extLst>
          </p:cNvPr>
          <p:cNvGrpSpPr/>
          <p:nvPr/>
        </p:nvGrpSpPr>
        <p:grpSpPr>
          <a:xfrm flipH="1">
            <a:off x="258171" y="3345857"/>
            <a:ext cx="2980678" cy="457200"/>
            <a:chOff x="606466" y="2171694"/>
            <a:chExt cx="2980678" cy="457200"/>
          </a:xfrm>
        </p:grpSpPr>
        <p:grpSp>
          <p:nvGrpSpPr>
            <p:cNvPr id="29" name="Google Shape;1299;p55">
              <a:extLst>
                <a:ext uri="{FF2B5EF4-FFF2-40B4-BE49-F238E27FC236}">
                  <a16:creationId xmlns:a16="http://schemas.microsoft.com/office/drawing/2014/main" id="{15DAC7B5-748E-A9D8-B5FC-053EDC0DAC7F}"/>
                </a:ext>
              </a:extLst>
            </p:cNvPr>
            <p:cNvGrpSpPr/>
            <p:nvPr/>
          </p:nvGrpSpPr>
          <p:grpSpPr>
            <a:xfrm flipH="1">
              <a:off x="606466" y="2171694"/>
              <a:ext cx="2980678" cy="457200"/>
              <a:chOff x="4411970" y="2726085"/>
              <a:chExt cx="643107" cy="193659"/>
            </a:xfrm>
          </p:grpSpPr>
          <p:sp>
            <p:nvSpPr>
              <p:cNvPr id="35" name="Google Shape;1300;p55">
                <a:extLst>
                  <a:ext uri="{FF2B5EF4-FFF2-40B4-BE49-F238E27FC236}">
                    <a16:creationId xmlns:a16="http://schemas.microsoft.com/office/drawing/2014/main" id="{20AE8661-C61C-CC92-9376-5F3E655E0D1A}"/>
                  </a:ext>
                </a:extLst>
              </p:cNvPr>
              <p:cNvSpPr/>
              <p:nvPr/>
            </p:nvSpPr>
            <p:spPr>
              <a:xfrm>
                <a:off x="4411970" y="2726085"/>
                <a:ext cx="118796" cy="193659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4289" extrusionOk="0">
                    <a:moveTo>
                      <a:pt x="450" y="0"/>
                    </a:moveTo>
                    <a:cubicBezTo>
                      <a:pt x="357" y="0"/>
                      <a:pt x="264" y="35"/>
                      <a:pt x="193" y="106"/>
                    </a:cubicBezTo>
                    <a:lnTo>
                      <a:pt x="1" y="298"/>
                    </a:lnTo>
                    <a:lnTo>
                      <a:pt x="1591" y="1886"/>
                    </a:lnTo>
                    <a:cubicBezTo>
                      <a:pt x="1732" y="2029"/>
                      <a:pt x="1732" y="2258"/>
                      <a:pt x="1591" y="2401"/>
                    </a:cubicBezTo>
                    <a:lnTo>
                      <a:pt x="1" y="3991"/>
                    </a:lnTo>
                    <a:lnTo>
                      <a:pt x="193" y="4183"/>
                    </a:lnTo>
                    <a:cubicBezTo>
                      <a:pt x="264" y="4253"/>
                      <a:pt x="357" y="4288"/>
                      <a:pt x="450" y="4288"/>
                    </a:cubicBezTo>
                    <a:cubicBezTo>
                      <a:pt x="543" y="4288"/>
                      <a:pt x="636" y="4253"/>
                      <a:pt x="707" y="4183"/>
                    </a:cubicBezTo>
                    <a:lnTo>
                      <a:pt x="2488" y="2401"/>
                    </a:lnTo>
                    <a:cubicBezTo>
                      <a:pt x="2630" y="2260"/>
                      <a:pt x="2630" y="2029"/>
                      <a:pt x="2488" y="1888"/>
                    </a:cubicBezTo>
                    <a:lnTo>
                      <a:pt x="707" y="106"/>
                    </a:lnTo>
                    <a:cubicBezTo>
                      <a:pt x="636" y="35"/>
                      <a:pt x="543" y="0"/>
                      <a:pt x="4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01;p55">
                <a:extLst>
                  <a:ext uri="{FF2B5EF4-FFF2-40B4-BE49-F238E27FC236}">
                    <a16:creationId xmlns:a16="http://schemas.microsoft.com/office/drawing/2014/main" id="{0177A3E3-6044-9737-9D79-B730B90D8214}"/>
                  </a:ext>
                </a:extLst>
              </p:cNvPr>
              <p:cNvSpPr/>
              <p:nvPr/>
            </p:nvSpPr>
            <p:spPr>
              <a:xfrm>
                <a:off x="4426058" y="2791601"/>
                <a:ext cx="36167" cy="6262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387" extrusionOk="0">
                    <a:moveTo>
                      <a:pt x="176" y="0"/>
                    </a:moveTo>
                    <a:cubicBezTo>
                      <a:pt x="87" y="0"/>
                      <a:pt x="1" y="69"/>
                      <a:pt x="1" y="173"/>
                    </a:cubicBezTo>
                    <a:lnTo>
                      <a:pt x="1" y="1214"/>
                    </a:lnTo>
                    <a:cubicBezTo>
                      <a:pt x="1" y="1318"/>
                      <a:pt x="87" y="1386"/>
                      <a:pt x="176" y="1386"/>
                    </a:cubicBezTo>
                    <a:cubicBezTo>
                      <a:pt x="218" y="1386"/>
                      <a:pt x="262" y="1371"/>
                      <a:pt x="297" y="1335"/>
                    </a:cubicBezTo>
                    <a:lnTo>
                      <a:pt x="627" y="1006"/>
                    </a:lnTo>
                    <a:cubicBezTo>
                      <a:pt x="800" y="834"/>
                      <a:pt x="800" y="554"/>
                      <a:pt x="627" y="381"/>
                    </a:cubicBezTo>
                    <a:lnTo>
                      <a:pt x="297" y="51"/>
                    </a:lnTo>
                    <a:cubicBezTo>
                      <a:pt x="262" y="16"/>
                      <a:pt x="218" y="0"/>
                      <a:pt x="1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02;p55">
                <a:extLst>
                  <a:ext uri="{FF2B5EF4-FFF2-40B4-BE49-F238E27FC236}">
                    <a16:creationId xmlns:a16="http://schemas.microsoft.com/office/drawing/2014/main" id="{114AB750-82F6-9092-0584-65532268A227}"/>
                  </a:ext>
                </a:extLst>
              </p:cNvPr>
              <p:cNvSpPr/>
              <p:nvPr/>
            </p:nvSpPr>
            <p:spPr>
              <a:xfrm>
                <a:off x="4456806" y="2743875"/>
                <a:ext cx="598271" cy="157989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3499" extrusionOk="0">
                    <a:moveTo>
                      <a:pt x="1" y="0"/>
                    </a:moveTo>
                    <a:lnTo>
                      <a:pt x="1495" y="1494"/>
                    </a:lnTo>
                    <a:cubicBezTo>
                      <a:pt x="1635" y="1635"/>
                      <a:pt x="1635" y="1866"/>
                      <a:pt x="1495" y="2007"/>
                    </a:cubicBezTo>
                    <a:lnTo>
                      <a:pt x="2" y="3499"/>
                    </a:lnTo>
                    <a:lnTo>
                      <a:pt x="11527" y="3499"/>
                    </a:lnTo>
                    <a:lnTo>
                      <a:pt x="13250" y="1750"/>
                    </a:lnTo>
                    <a:lnTo>
                      <a:pt x="1152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        </a:t>
                </a:r>
                <a:r>
                  <a:rPr lang="en-US" sz="1200" b="1">
                    <a:solidFill>
                      <a:srgbClr val="0B065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Check Duplicate Values</a:t>
                </a:r>
                <a:endParaRPr b="1">
                  <a:solidFill>
                    <a:srgbClr val="0B0653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" name="Google Shape;12389;p67">
              <a:extLst>
                <a:ext uri="{FF2B5EF4-FFF2-40B4-BE49-F238E27FC236}">
                  <a16:creationId xmlns:a16="http://schemas.microsoft.com/office/drawing/2014/main" id="{FAED5761-E953-8BEE-0EF0-1B32DD444DA7}"/>
                </a:ext>
              </a:extLst>
            </p:cNvPr>
            <p:cNvGrpSpPr/>
            <p:nvPr/>
          </p:nvGrpSpPr>
          <p:grpSpPr>
            <a:xfrm>
              <a:off x="1043761" y="2273814"/>
              <a:ext cx="274320" cy="274321"/>
              <a:chOff x="4667221" y="2915383"/>
              <a:chExt cx="320273" cy="318395"/>
            </a:xfrm>
          </p:grpSpPr>
          <p:sp>
            <p:nvSpPr>
              <p:cNvPr id="31" name="Google Shape;12390;p67">
                <a:extLst>
                  <a:ext uri="{FF2B5EF4-FFF2-40B4-BE49-F238E27FC236}">
                    <a16:creationId xmlns:a16="http://schemas.microsoft.com/office/drawing/2014/main" id="{1AF6130B-3ED8-F0B5-E493-EDB68F59ED93}"/>
                  </a:ext>
                </a:extLst>
              </p:cNvPr>
              <p:cNvSpPr/>
              <p:nvPr/>
            </p:nvSpPr>
            <p:spPr>
              <a:xfrm>
                <a:off x="4686154" y="2938140"/>
                <a:ext cx="166789" cy="163734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5144" extrusionOk="0">
                    <a:moveTo>
                      <a:pt x="2668" y="0"/>
                    </a:moveTo>
                    <a:cubicBezTo>
                      <a:pt x="2013" y="0"/>
                      <a:pt x="1358" y="250"/>
                      <a:pt x="858" y="750"/>
                    </a:cubicBezTo>
                    <a:cubicBezTo>
                      <a:pt x="620" y="989"/>
                      <a:pt x="429" y="1286"/>
                      <a:pt x="298" y="1608"/>
                    </a:cubicBezTo>
                    <a:cubicBezTo>
                      <a:pt x="263" y="1679"/>
                      <a:pt x="298" y="1762"/>
                      <a:pt x="370" y="1798"/>
                    </a:cubicBezTo>
                    <a:cubicBezTo>
                      <a:pt x="388" y="1804"/>
                      <a:pt x="407" y="1807"/>
                      <a:pt x="426" y="1807"/>
                    </a:cubicBezTo>
                    <a:cubicBezTo>
                      <a:pt x="484" y="1807"/>
                      <a:pt x="542" y="1780"/>
                      <a:pt x="560" y="1727"/>
                    </a:cubicBezTo>
                    <a:cubicBezTo>
                      <a:pt x="679" y="1441"/>
                      <a:pt x="846" y="1191"/>
                      <a:pt x="1060" y="977"/>
                    </a:cubicBezTo>
                    <a:cubicBezTo>
                      <a:pt x="1495" y="536"/>
                      <a:pt x="2075" y="316"/>
                      <a:pt x="2656" y="316"/>
                    </a:cubicBezTo>
                    <a:cubicBezTo>
                      <a:pt x="3236" y="316"/>
                      <a:pt x="3817" y="536"/>
                      <a:pt x="4251" y="977"/>
                    </a:cubicBezTo>
                    <a:cubicBezTo>
                      <a:pt x="4692" y="1405"/>
                      <a:pt x="4930" y="1977"/>
                      <a:pt x="4930" y="2584"/>
                    </a:cubicBezTo>
                    <a:cubicBezTo>
                      <a:pt x="4930" y="3191"/>
                      <a:pt x="4692" y="3763"/>
                      <a:pt x="4251" y="4191"/>
                    </a:cubicBezTo>
                    <a:cubicBezTo>
                      <a:pt x="3823" y="4620"/>
                      <a:pt x="3263" y="4858"/>
                      <a:pt x="2644" y="4858"/>
                    </a:cubicBezTo>
                    <a:cubicBezTo>
                      <a:pt x="2037" y="4858"/>
                      <a:pt x="1477" y="4620"/>
                      <a:pt x="1037" y="4191"/>
                    </a:cubicBezTo>
                    <a:cubicBezTo>
                      <a:pt x="536" y="3679"/>
                      <a:pt x="298" y="2989"/>
                      <a:pt x="405" y="2274"/>
                    </a:cubicBezTo>
                    <a:cubicBezTo>
                      <a:pt x="417" y="2191"/>
                      <a:pt x="358" y="2120"/>
                      <a:pt x="286" y="2108"/>
                    </a:cubicBezTo>
                    <a:cubicBezTo>
                      <a:pt x="279" y="2107"/>
                      <a:pt x="272" y="2106"/>
                      <a:pt x="265" y="2106"/>
                    </a:cubicBezTo>
                    <a:cubicBezTo>
                      <a:pt x="191" y="2106"/>
                      <a:pt x="131" y="2162"/>
                      <a:pt x="120" y="2227"/>
                    </a:cubicBezTo>
                    <a:cubicBezTo>
                      <a:pt x="1" y="3024"/>
                      <a:pt x="263" y="3822"/>
                      <a:pt x="846" y="4394"/>
                    </a:cubicBezTo>
                    <a:cubicBezTo>
                      <a:pt x="1334" y="4894"/>
                      <a:pt x="1977" y="5144"/>
                      <a:pt x="2668" y="5144"/>
                    </a:cubicBezTo>
                    <a:cubicBezTo>
                      <a:pt x="3346" y="5144"/>
                      <a:pt x="3989" y="4870"/>
                      <a:pt x="4477" y="4394"/>
                    </a:cubicBezTo>
                    <a:cubicBezTo>
                      <a:pt x="4966" y="3906"/>
                      <a:pt x="5228" y="3263"/>
                      <a:pt x="5228" y="2584"/>
                    </a:cubicBezTo>
                    <a:cubicBezTo>
                      <a:pt x="5239" y="1870"/>
                      <a:pt x="4966" y="1227"/>
                      <a:pt x="4477" y="750"/>
                    </a:cubicBezTo>
                    <a:cubicBezTo>
                      <a:pt x="3977" y="250"/>
                      <a:pt x="3323" y="0"/>
                      <a:pt x="26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391;p67">
                <a:extLst>
                  <a:ext uri="{FF2B5EF4-FFF2-40B4-BE49-F238E27FC236}">
                    <a16:creationId xmlns:a16="http://schemas.microsoft.com/office/drawing/2014/main" id="{1F853EAA-B46C-2A26-4C4E-497E8F0E891E}"/>
                  </a:ext>
                </a:extLst>
              </p:cNvPr>
              <p:cNvSpPr/>
              <p:nvPr/>
            </p:nvSpPr>
            <p:spPr>
              <a:xfrm>
                <a:off x="4667221" y="2915383"/>
                <a:ext cx="320273" cy="31839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10003" extrusionOk="0">
                    <a:moveTo>
                      <a:pt x="5668" y="5502"/>
                    </a:moveTo>
                    <a:lnTo>
                      <a:pt x="5977" y="5811"/>
                    </a:lnTo>
                    <a:lnTo>
                      <a:pt x="5799" y="5990"/>
                    </a:lnTo>
                    <a:lnTo>
                      <a:pt x="5489" y="5680"/>
                    </a:lnTo>
                    <a:lnTo>
                      <a:pt x="5584" y="5585"/>
                    </a:lnTo>
                    <a:lnTo>
                      <a:pt x="5668" y="5502"/>
                    </a:lnTo>
                    <a:close/>
                    <a:moveTo>
                      <a:pt x="8347" y="7597"/>
                    </a:moveTo>
                    <a:lnTo>
                      <a:pt x="8501" y="7752"/>
                    </a:lnTo>
                    <a:lnTo>
                      <a:pt x="7739" y="8502"/>
                    </a:lnTo>
                    <a:lnTo>
                      <a:pt x="7585" y="8359"/>
                    </a:lnTo>
                    <a:lnTo>
                      <a:pt x="8347" y="7597"/>
                    </a:lnTo>
                    <a:close/>
                    <a:moveTo>
                      <a:pt x="8704" y="7954"/>
                    </a:moveTo>
                    <a:lnTo>
                      <a:pt x="8894" y="8157"/>
                    </a:lnTo>
                    <a:lnTo>
                      <a:pt x="8132" y="8907"/>
                    </a:lnTo>
                    <a:lnTo>
                      <a:pt x="7989" y="8764"/>
                    </a:lnTo>
                    <a:lnTo>
                      <a:pt x="7942" y="8716"/>
                    </a:lnTo>
                    <a:lnTo>
                      <a:pt x="8704" y="7954"/>
                    </a:lnTo>
                    <a:close/>
                    <a:moveTo>
                      <a:pt x="9097" y="8359"/>
                    </a:moveTo>
                    <a:lnTo>
                      <a:pt x="9621" y="8895"/>
                    </a:lnTo>
                    <a:cubicBezTo>
                      <a:pt x="9728" y="8966"/>
                      <a:pt x="9728" y="9121"/>
                      <a:pt x="9644" y="9228"/>
                    </a:cubicBezTo>
                    <a:lnTo>
                      <a:pt x="9216" y="9657"/>
                    </a:lnTo>
                    <a:cubicBezTo>
                      <a:pt x="9168" y="9699"/>
                      <a:pt x="9109" y="9719"/>
                      <a:pt x="9048" y="9719"/>
                    </a:cubicBezTo>
                    <a:cubicBezTo>
                      <a:pt x="8987" y="9719"/>
                      <a:pt x="8924" y="9699"/>
                      <a:pt x="8871" y="9657"/>
                    </a:cubicBezTo>
                    <a:lnTo>
                      <a:pt x="8335" y="9121"/>
                    </a:lnTo>
                    <a:lnTo>
                      <a:pt x="9097" y="8359"/>
                    </a:lnTo>
                    <a:close/>
                    <a:moveTo>
                      <a:pt x="3282" y="1"/>
                    </a:moveTo>
                    <a:cubicBezTo>
                      <a:pt x="2441" y="1"/>
                      <a:pt x="1602" y="322"/>
                      <a:pt x="965" y="965"/>
                    </a:cubicBezTo>
                    <a:cubicBezTo>
                      <a:pt x="334" y="1584"/>
                      <a:pt x="0" y="2406"/>
                      <a:pt x="0" y="3287"/>
                    </a:cubicBezTo>
                    <a:cubicBezTo>
                      <a:pt x="0" y="4156"/>
                      <a:pt x="334" y="4978"/>
                      <a:pt x="965" y="5609"/>
                    </a:cubicBezTo>
                    <a:cubicBezTo>
                      <a:pt x="1608" y="6240"/>
                      <a:pt x="2441" y="6573"/>
                      <a:pt x="3286" y="6573"/>
                    </a:cubicBezTo>
                    <a:cubicBezTo>
                      <a:pt x="3989" y="6573"/>
                      <a:pt x="4703" y="6347"/>
                      <a:pt x="5275" y="5883"/>
                    </a:cubicBezTo>
                    <a:lnTo>
                      <a:pt x="5608" y="6216"/>
                    </a:lnTo>
                    <a:cubicBezTo>
                      <a:pt x="5477" y="6418"/>
                      <a:pt x="5501" y="6692"/>
                      <a:pt x="5680" y="6871"/>
                    </a:cubicBezTo>
                    <a:lnTo>
                      <a:pt x="6370" y="7561"/>
                    </a:lnTo>
                    <a:cubicBezTo>
                      <a:pt x="6400" y="7585"/>
                      <a:pt x="6436" y="7597"/>
                      <a:pt x="6471" y="7597"/>
                    </a:cubicBezTo>
                    <a:cubicBezTo>
                      <a:pt x="6507" y="7597"/>
                      <a:pt x="6543" y="7585"/>
                      <a:pt x="6573" y="7561"/>
                    </a:cubicBezTo>
                    <a:cubicBezTo>
                      <a:pt x="6632" y="7502"/>
                      <a:pt x="6632" y="7407"/>
                      <a:pt x="6573" y="7347"/>
                    </a:cubicBezTo>
                    <a:lnTo>
                      <a:pt x="5894" y="6668"/>
                    </a:lnTo>
                    <a:cubicBezTo>
                      <a:pt x="5799" y="6573"/>
                      <a:pt x="5799" y="6418"/>
                      <a:pt x="5894" y="6323"/>
                    </a:cubicBezTo>
                    <a:lnTo>
                      <a:pt x="6323" y="5895"/>
                    </a:lnTo>
                    <a:cubicBezTo>
                      <a:pt x="6370" y="5847"/>
                      <a:pt x="6430" y="5811"/>
                      <a:pt x="6489" y="5811"/>
                    </a:cubicBezTo>
                    <a:cubicBezTo>
                      <a:pt x="6549" y="5811"/>
                      <a:pt x="6608" y="5847"/>
                      <a:pt x="6644" y="5895"/>
                    </a:cubicBezTo>
                    <a:lnTo>
                      <a:pt x="8156" y="7395"/>
                    </a:lnTo>
                    <a:lnTo>
                      <a:pt x="7394" y="8157"/>
                    </a:lnTo>
                    <a:lnTo>
                      <a:pt x="6966" y="7716"/>
                    </a:lnTo>
                    <a:cubicBezTo>
                      <a:pt x="6936" y="7686"/>
                      <a:pt x="6897" y="7672"/>
                      <a:pt x="6858" y="7672"/>
                    </a:cubicBezTo>
                    <a:cubicBezTo>
                      <a:pt x="6820" y="7672"/>
                      <a:pt x="6781" y="7686"/>
                      <a:pt x="6751" y="7716"/>
                    </a:cubicBezTo>
                    <a:cubicBezTo>
                      <a:pt x="6692" y="7776"/>
                      <a:pt x="6692" y="7871"/>
                      <a:pt x="6751" y="7930"/>
                    </a:cubicBezTo>
                    <a:lnTo>
                      <a:pt x="8668" y="9847"/>
                    </a:lnTo>
                    <a:cubicBezTo>
                      <a:pt x="8775" y="9955"/>
                      <a:pt x="8906" y="10002"/>
                      <a:pt x="9049" y="10002"/>
                    </a:cubicBezTo>
                    <a:cubicBezTo>
                      <a:pt x="9180" y="10002"/>
                      <a:pt x="9311" y="9955"/>
                      <a:pt x="9418" y="9847"/>
                    </a:cubicBezTo>
                    <a:lnTo>
                      <a:pt x="9847" y="9419"/>
                    </a:lnTo>
                    <a:cubicBezTo>
                      <a:pt x="10061" y="9228"/>
                      <a:pt x="10061" y="8883"/>
                      <a:pt x="9847" y="8669"/>
                    </a:cubicBezTo>
                    <a:lnTo>
                      <a:pt x="6858" y="5680"/>
                    </a:lnTo>
                    <a:cubicBezTo>
                      <a:pt x="6751" y="5573"/>
                      <a:pt x="6620" y="5525"/>
                      <a:pt x="6489" y="5525"/>
                    </a:cubicBezTo>
                    <a:cubicBezTo>
                      <a:pt x="6382" y="5525"/>
                      <a:pt x="6299" y="5561"/>
                      <a:pt x="6204" y="5609"/>
                    </a:cubicBezTo>
                    <a:lnTo>
                      <a:pt x="5870" y="5275"/>
                    </a:lnTo>
                    <a:cubicBezTo>
                      <a:pt x="6144" y="4930"/>
                      <a:pt x="6334" y="4537"/>
                      <a:pt x="6454" y="4097"/>
                    </a:cubicBezTo>
                    <a:cubicBezTo>
                      <a:pt x="6465" y="4025"/>
                      <a:pt x="6430" y="3942"/>
                      <a:pt x="6346" y="3918"/>
                    </a:cubicBezTo>
                    <a:cubicBezTo>
                      <a:pt x="6339" y="3917"/>
                      <a:pt x="6332" y="3916"/>
                      <a:pt x="6324" y="3916"/>
                    </a:cubicBezTo>
                    <a:cubicBezTo>
                      <a:pt x="6258" y="3916"/>
                      <a:pt x="6189" y="3961"/>
                      <a:pt x="6168" y="4025"/>
                    </a:cubicBezTo>
                    <a:cubicBezTo>
                      <a:pt x="6037" y="4537"/>
                      <a:pt x="5775" y="5013"/>
                      <a:pt x="5394" y="5383"/>
                    </a:cubicBezTo>
                    <a:cubicBezTo>
                      <a:pt x="4816" y="5960"/>
                      <a:pt x="4051" y="6249"/>
                      <a:pt x="3285" y="6249"/>
                    </a:cubicBezTo>
                    <a:cubicBezTo>
                      <a:pt x="2519" y="6249"/>
                      <a:pt x="1751" y="5960"/>
                      <a:pt x="1167" y="5383"/>
                    </a:cubicBezTo>
                    <a:cubicBezTo>
                      <a:pt x="608" y="4823"/>
                      <a:pt x="298" y="4073"/>
                      <a:pt x="298" y="3263"/>
                    </a:cubicBezTo>
                    <a:cubicBezTo>
                      <a:pt x="298" y="2466"/>
                      <a:pt x="608" y="1715"/>
                      <a:pt x="1167" y="1156"/>
                    </a:cubicBezTo>
                    <a:cubicBezTo>
                      <a:pt x="1751" y="572"/>
                      <a:pt x="2519" y="281"/>
                      <a:pt x="3285" y="281"/>
                    </a:cubicBezTo>
                    <a:cubicBezTo>
                      <a:pt x="4051" y="281"/>
                      <a:pt x="4816" y="572"/>
                      <a:pt x="5394" y="1156"/>
                    </a:cubicBezTo>
                    <a:cubicBezTo>
                      <a:pt x="6013" y="1763"/>
                      <a:pt x="6323" y="2608"/>
                      <a:pt x="6263" y="3478"/>
                    </a:cubicBezTo>
                    <a:cubicBezTo>
                      <a:pt x="6263" y="3549"/>
                      <a:pt x="6323" y="3620"/>
                      <a:pt x="6394" y="3644"/>
                    </a:cubicBezTo>
                    <a:cubicBezTo>
                      <a:pt x="6465" y="3644"/>
                      <a:pt x="6549" y="3585"/>
                      <a:pt x="6561" y="3501"/>
                    </a:cubicBezTo>
                    <a:cubicBezTo>
                      <a:pt x="6620" y="2549"/>
                      <a:pt x="6275" y="1632"/>
                      <a:pt x="5608" y="965"/>
                    </a:cubicBezTo>
                    <a:cubicBezTo>
                      <a:pt x="4965" y="322"/>
                      <a:pt x="4123" y="1"/>
                      <a:pt x="328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392;p67">
                <a:extLst>
                  <a:ext uri="{FF2B5EF4-FFF2-40B4-BE49-F238E27FC236}">
                    <a16:creationId xmlns:a16="http://schemas.microsoft.com/office/drawing/2014/main" id="{1156BD6A-52F6-DFE7-D0E0-A4D4FE18CBF5}"/>
                  </a:ext>
                </a:extLst>
              </p:cNvPr>
              <p:cNvSpPr/>
              <p:nvPr/>
            </p:nvSpPr>
            <p:spPr>
              <a:xfrm>
                <a:off x="4733898" y="2960772"/>
                <a:ext cx="75469" cy="86547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719" extrusionOk="0">
                    <a:moveTo>
                      <a:pt x="1218" y="276"/>
                    </a:moveTo>
                    <a:cubicBezTo>
                      <a:pt x="1233" y="276"/>
                      <a:pt x="1248" y="277"/>
                      <a:pt x="1263" y="278"/>
                    </a:cubicBezTo>
                    <a:cubicBezTo>
                      <a:pt x="1703" y="313"/>
                      <a:pt x="2061" y="647"/>
                      <a:pt x="2084" y="1099"/>
                    </a:cubicBezTo>
                    <a:cubicBezTo>
                      <a:pt x="2073" y="1456"/>
                      <a:pt x="1858" y="1802"/>
                      <a:pt x="1537" y="1944"/>
                    </a:cubicBezTo>
                    <a:cubicBezTo>
                      <a:pt x="1430" y="1992"/>
                      <a:pt x="1370" y="2099"/>
                      <a:pt x="1370" y="2218"/>
                    </a:cubicBezTo>
                    <a:cubicBezTo>
                      <a:pt x="1370" y="2313"/>
                      <a:pt x="1275" y="2409"/>
                      <a:pt x="1180" y="2409"/>
                    </a:cubicBezTo>
                    <a:cubicBezTo>
                      <a:pt x="1072" y="2409"/>
                      <a:pt x="989" y="2313"/>
                      <a:pt x="989" y="2218"/>
                    </a:cubicBezTo>
                    <a:cubicBezTo>
                      <a:pt x="989" y="1944"/>
                      <a:pt x="1132" y="1694"/>
                      <a:pt x="1382" y="1587"/>
                    </a:cubicBezTo>
                    <a:cubicBezTo>
                      <a:pt x="1561" y="1504"/>
                      <a:pt x="1680" y="1325"/>
                      <a:pt x="1668" y="1111"/>
                    </a:cubicBezTo>
                    <a:cubicBezTo>
                      <a:pt x="1656" y="873"/>
                      <a:pt x="1465" y="682"/>
                      <a:pt x="1227" y="670"/>
                    </a:cubicBezTo>
                    <a:lnTo>
                      <a:pt x="1191" y="670"/>
                    </a:lnTo>
                    <a:cubicBezTo>
                      <a:pt x="1072" y="670"/>
                      <a:pt x="953" y="706"/>
                      <a:pt x="870" y="801"/>
                    </a:cubicBezTo>
                    <a:cubicBezTo>
                      <a:pt x="763" y="885"/>
                      <a:pt x="715" y="1028"/>
                      <a:pt x="715" y="1159"/>
                    </a:cubicBezTo>
                    <a:cubicBezTo>
                      <a:pt x="715" y="1266"/>
                      <a:pt x="632" y="1349"/>
                      <a:pt x="525" y="1349"/>
                    </a:cubicBezTo>
                    <a:cubicBezTo>
                      <a:pt x="418" y="1349"/>
                      <a:pt x="334" y="1266"/>
                      <a:pt x="334" y="1159"/>
                    </a:cubicBezTo>
                    <a:cubicBezTo>
                      <a:pt x="334" y="920"/>
                      <a:pt x="429" y="682"/>
                      <a:pt x="608" y="516"/>
                    </a:cubicBezTo>
                    <a:cubicBezTo>
                      <a:pt x="775" y="359"/>
                      <a:pt x="995" y="276"/>
                      <a:pt x="1218" y="276"/>
                    </a:cubicBezTo>
                    <a:close/>
                    <a:moveTo>
                      <a:pt x="1163" y="0"/>
                    </a:moveTo>
                    <a:cubicBezTo>
                      <a:pt x="872" y="0"/>
                      <a:pt x="586" y="108"/>
                      <a:pt x="370" y="313"/>
                    </a:cubicBezTo>
                    <a:cubicBezTo>
                      <a:pt x="132" y="539"/>
                      <a:pt x="1" y="849"/>
                      <a:pt x="1" y="1159"/>
                    </a:cubicBezTo>
                    <a:cubicBezTo>
                      <a:pt x="1" y="1432"/>
                      <a:pt x="227" y="1647"/>
                      <a:pt x="489" y="1647"/>
                    </a:cubicBezTo>
                    <a:cubicBezTo>
                      <a:pt x="763" y="1647"/>
                      <a:pt x="989" y="1432"/>
                      <a:pt x="989" y="1159"/>
                    </a:cubicBezTo>
                    <a:cubicBezTo>
                      <a:pt x="989" y="1099"/>
                      <a:pt x="1001" y="1051"/>
                      <a:pt x="1049" y="1028"/>
                    </a:cubicBezTo>
                    <a:cubicBezTo>
                      <a:pt x="1078" y="998"/>
                      <a:pt x="1115" y="977"/>
                      <a:pt x="1161" y="977"/>
                    </a:cubicBezTo>
                    <a:cubicBezTo>
                      <a:pt x="1171" y="977"/>
                      <a:pt x="1181" y="978"/>
                      <a:pt x="1191" y="980"/>
                    </a:cubicBezTo>
                    <a:cubicBezTo>
                      <a:pt x="1287" y="980"/>
                      <a:pt x="1358" y="1075"/>
                      <a:pt x="1370" y="1159"/>
                    </a:cubicBezTo>
                    <a:cubicBezTo>
                      <a:pt x="1370" y="1230"/>
                      <a:pt x="1322" y="1313"/>
                      <a:pt x="1263" y="1337"/>
                    </a:cubicBezTo>
                    <a:cubicBezTo>
                      <a:pt x="930" y="1504"/>
                      <a:pt x="703" y="1849"/>
                      <a:pt x="703" y="2230"/>
                    </a:cubicBezTo>
                    <a:cubicBezTo>
                      <a:pt x="703" y="2504"/>
                      <a:pt x="930" y="2718"/>
                      <a:pt x="1191" y="2718"/>
                    </a:cubicBezTo>
                    <a:cubicBezTo>
                      <a:pt x="1465" y="2718"/>
                      <a:pt x="1680" y="2504"/>
                      <a:pt x="1680" y="2230"/>
                    </a:cubicBezTo>
                    <a:lnTo>
                      <a:pt x="1680" y="2218"/>
                    </a:lnTo>
                    <a:cubicBezTo>
                      <a:pt x="2096" y="2004"/>
                      <a:pt x="2370" y="1563"/>
                      <a:pt x="2334" y="1087"/>
                    </a:cubicBezTo>
                    <a:cubicBezTo>
                      <a:pt x="2311" y="504"/>
                      <a:pt x="1834" y="27"/>
                      <a:pt x="1251" y="4"/>
                    </a:cubicBezTo>
                    <a:cubicBezTo>
                      <a:pt x="1222" y="1"/>
                      <a:pt x="1192" y="0"/>
                      <a:pt x="11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393;p67">
                <a:extLst>
                  <a:ext uri="{FF2B5EF4-FFF2-40B4-BE49-F238E27FC236}">
                    <a16:creationId xmlns:a16="http://schemas.microsoft.com/office/drawing/2014/main" id="{9C7B88C3-53DF-8A11-049A-BE8A3FC2A49E}"/>
                  </a:ext>
                </a:extLst>
              </p:cNvPr>
              <p:cNvSpPr/>
              <p:nvPr/>
            </p:nvSpPr>
            <p:spPr>
              <a:xfrm>
                <a:off x="4755894" y="3048431"/>
                <a:ext cx="31098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013" extrusionOk="0">
                    <a:moveTo>
                      <a:pt x="489" y="298"/>
                    </a:moveTo>
                    <a:cubicBezTo>
                      <a:pt x="596" y="298"/>
                      <a:pt x="679" y="381"/>
                      <a:pt x="679" y="488"/>
                    </a:cubicBezTo>
                    <a:lnTo>
                      <a:pt x="679" y="500"/>
                    </a:lnTo>
                    <a:cubicBezTo>
                      <a:pt x="679" y="607"/>
                      <a:pt x="596" y="702"/>
                      <a:pt x="489" y="702"/>
                    </a:cubicBezTo>
                    <a:cubicBezTo>
                      <a:pt x="381" y="702"/>
                      <a:pt x="298" y="607"/>
                      <a:pt x="298" y="500"/>
                    </a:cubicBezTo>
                    <a:lnTo>
                      <a:pt x="298" y="488"/>
                    </a:lnTo>
                    <a:cubicBezTo>
                      <a:pt x="298" y="381"/>
                      <a:pt x="381" y="298"/>
                      <a:pt x="489" y="298"/>
                    </a:cubicBezTo>
                    <a:close/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24"/>
                    </a:lnTo>
                    <a:cubicBezTo>
                      <a:pt x="0" y="786"/>
                      <a:pt x="215" y="1012"/>
                      <a:pt x="489" y="1012"/>
                    </a:cubicBezTo>
                    <a:cubicBezTo>
                      <a:pt x="751" y="1012"/>
                      <a:pt x="977" y="786"/>
                      <a:pt x="977" y="524"/>
                    </a:cubicBezTo>
                    <a:lnTo>
                      <a:pt x="977" y="488"/>
                    </a:lnTo>
                    <a:cubicBezTo>
                      <a:pt x="977" y="226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53347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F352D8D3-1657-7B71-76A6-56B61B50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206551BC-B673-0175-0046-850E9ECB4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5997" y="3225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DAILY CALORIE LIMIT GENERATION</a:t>
            </a:r>
            <a:endParaRPr/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148CEE7F-6819-642E-B981-560EF961B665}"/>
              </a:ext>
            </a:extLst>
          </p:cNvPr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166E8BC6-FC39-BD06-1BFD-D4DFFCE87469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B5062FB-314A-3853-E2C7-47C19CA84C9E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E9E358E8-5CBE-98B8-D1A6-02A21478AF3E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0660730-5040-6886-40CC-BF12AA2DC26D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1BBE194F-A5E4-C570-F241-881817DF8E77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C981D23B-21C4-4F19-D491-43B310A7AB94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FB8C6D1B-2F6F-1E13-EDC8-18B8BC6DF419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AFF0F51E-4FA1-1AF5-6935-13C289593DA1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3309B989-5463-D41B-FC4F-EB3006A9D017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8F254D7-8F51-7766-4168-5CAC942EEA84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D0A2663F-F908-E2AE-31B0-1151B7E80488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16A8A8AC-BAB4-77ED-B74B-89245ABCDCA2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C76C31A9-0337-AD59-B344-10774068776E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D8AAD2A5-4DDC-CCAF-1A9A-484416C4D650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5D67E484-F21C-83BC-4C46-F4622E3F839A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98B6B310-F0CC-91D6-71A1-1CD0CBD54E30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247A97BE-1152-E4D1-97AF-A924BB6FBA72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C0C2307A-6512-46C4-EE1E-4E96A954A32D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1D6CABC1-0D8F-4EE5-7229-3457DA979802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EF677C67-504C-ABCE-10D7-105E538E1BE0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5DF7C4AD-BF60-0E85-5CE0-0954FEE92FC6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17BB197F-4BE5-0F9F-6861-F47DE006261C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0EA38-6502-DBC2-6E5A-6CE08E38A0C9}"/>
              </a:ext>
            </a:extLst>
          </p:cNvPr>
          <p:cNvSpPr/>
          <p:nvPr/>
        </p:nvSpPr>
        <p:spPr>
          <a:xfrm>
            <a:off x="2818089" y="478366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E19-789C-8111-9F2B-4A7D37E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D9BF3-A501-EA33-DC73-46DB1062C0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3A1E36-D428-474C-A622-A170842DA4B1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6FBCDB-596B-3EF5-9E7A-62FD23E5A8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4C5BA-B959-CD48-D5F6-CA2D1B1A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26" y="1215319"/>
            <a:ext cx="4904416" cy="2169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4E2C27-50DE-7E74-30B4-0FB0668DF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232" y="858419"/>
            <a:ext cx="3561038" cy="3527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1C370-9439-C6C2-954B-3ED7A71D7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79" y="3636508"/>
            <a:ext cx="2539188" cy="698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0A8352-F9E4-FD54-5A1D-5446C7E8B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667" y="3382616"/>
            <a:ext cx="2415702" cy="81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42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F352D8D3-1657-7B71-76A6-56B61B50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206551BC-B673-0175-0046-850E9ECB4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5997" y="3225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MEAL PLAN GENERATION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50EA38-6502-DBC2-6E5A-6CE08E38A0C9}"/>
              </a:ext>
            </a:extLst>
          </p:cNvPr>
          <p:cNvSpPr/>
          <p:nvPr/>
        </p:nvSpPr>
        <p:spPr>
          <a:xfrm>
            <a:off x="2818089" y="478366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E19-789C-8111-9F2B-4A7D37E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D9BF3-A501-EA33-DC73-46DB1062C0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3A1E36-D428-474C-A622-A170842DA4B1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6FBCDB-596B-3EF5-9E7A-62FD23E5A8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EE4E5-5319-5022-FEA1-58E26BDAD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18"/>
          <a:stretch/>
        </p:blipFill>
        <p:spPr>
          <a:xfrm>
            <a:off x="363783" y="895254"/>
            <a:ext cx="4557622" cy="2491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34A51-DC19-FC4B-B6B7-A64B38445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167" y="1509746"/>
            <a:ext cx="3590093" cy="3307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18A2D-8059-1729-8862-42D5C1300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70" y="3560462"/>
            <a:ext cx="4058535" cy="1049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F77DF9-97F2-E0A2-7842-B690CC103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297" y="899493"/>
            <a:ext cx="3476442" cy="6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5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SYSTEM DIAGRAM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A5B16-63FB-9CCB-CF65-9AFE8C89B2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CA031AE-7A51-47FE-AFDF-6425DECF739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D6F45-E979-C7E1-4589-CE1E66672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935B-8C30-4E12-B7B6-76F44FA0118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53F57C57-1041-CBB2-8DCF-08F4D507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75" y="444500"/>
            <a:ext cx="6073276" cy="442738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Herath H.M.R.B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534075" y="746061"/>
            <a:ext cx="2712703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Frontend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4CBD7-FECD-97E2-6AF5-33232879AE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959"/>
          <a:stretch/>
        </p:blipFill>
        <p:spPr>
          <a:xfrm>
            <a:off x="224381" y="1530357"/>
            <a:ext cx="3311299" cy="2150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CE97F6-5CA6-1D00-5B7C-0B2F049AC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142" y="1216253"/>
            <a:ext cx="5050421" cy="26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706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D97BFE19-1192-E151-F1BA-B2BB0FE9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>
            <a:extLst>
              <a:ext uri="{FF2B5EF4-FFF2-40B4-BE49-F238E27FC236}">
                <a16:creationId xmlns:a16="http://schemas.microsoft.com/office/drawing/2014/main" id="{FF4B8156-0894-F62F-6AB9-8776A42E7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14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COMPLETION</a:t>
            </a:r>
            <a:endParaRPr/>
          </a:p>
        </p:txBody>
      </p:sp>
      <p:grpSp>
        <p:nvGrpSpPr>
          <p:cNvPr id="518" name="Google Shape;518;p39">
            <a:extLst>
              <a:ext uri="{FF2B5EF4-FFF2-40B4-BE49-F238E27FC236}">
                <a16:creationId xmlns:a16="http://schemas.microsoft.com/office/drawing/2014/main" id="{B5457DDF-BA2B-BFAA-2150-BB9981264E12}"/>
              </a:ext>
            </a:extLst>
          </p:cNvPr>
          <p:cNvGrpSpPr/>
          <p:nvPr/>
        </p:nvGrpSpPr>
        <p:grpSpPr>
          <a:xfrm rot="217754" flipH="1">
            <a:off x="301122" y="206278"/>
            <a:ext cx="827955" cy="710654"/>
            <a:chOff x="3122700" y="481200"/>
            <a:chExt cx="827950" cy="710650"/>
          </a:xfrm>
        </p:grpSpPr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7583B2B7-3712-2C87-0B4D-885534E498F7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>
              <a:extLst>
                <a:ext uri="{FF2B5EF4-FFF2-40B4-BE49-F238E27FC236}">
                  <a16:creationId xmlns:a16="http://schemas.microsoft.com/office/drawing/2014/main" id="{71722A85-E8F9-E032-6D70-B4EDCFF4BB06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9">
            <a:extLst>
              <a:ext uri="{FF2B5EF4-FFF2-40B4-BE49-F238E27FC236}">
                <a16:creationId xmlns:a16="http://schemas.microsoft.com/office/drawing/2014/main" id="{2E122863-3A1B-7C2C-E1BD-A7DD696290CF}"/>
              </a:ext>
            </a:extLst>
          </p:cNvPr>
          <p:cNvGrpSpPr/>
          <p:nvPr/>
        </p:nvGrpSpPr>
        <p:grpSpPr>
          <a:xfrm rot="-6353418" flipH="1">
            <a:off x="8076203" y="4162946"/>
            <a:ext cx="827961" cy="710659"/>
            <a:chOff x="3122700" y="481200"/>
            <a:chExt cx="827950" cy="710650"/>
          </a:xfrm>
        </p:grpSpPr>
        <p:sp>
          <p:nvSpPr>
            <p:cNvPr id="522" name="Google Shape;522;p39">
              <a:extLst>
                <a:ext uri="{FF2B5EF4-FFF2-40B4-BE49-F238E27FC236}">
                  <a16:creationId xmlns:a16="http://schemas.microsoft.com/office/drawing/2014/main" id="{3E414B1F-C17A-9C7E-5442-5FF337CB1692}"/>
                </a:ext>
              </a:extLst>
            </p:cNvPr>
            <p:cNvSpPr/>
            <p:nvPr/>
          </p:nvSpPr>
          <p:spPr>
            <a:xfrm>
              <a:off x="3122700" y="481200"/>
              <a:ext cx="804300" cy="690700"/>
            </a:xfrm>
            <a:custGeom>
              <a:avLst/>
              <a:gdLst/>
              <a:ahLst/>
              <a:cxnLst/>
              <a:rect l="l" t="t" r="r" b="b"/>
              <a:pathLst>
                <a:path w="32172" h="27628" extrusionOk="0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>
              <a:extLst>
                <a:ext uri="{FF2B5EF4-FFF2-40B4-BE49-F238E27FC236}">
                  <a16:creationId xmlns:a16="http://schemas.microsoft.com/office/drawing/2014/main" id="{4CEB5B39-FF6A-23AB-72D1-448BC8F7CE61}"/>
                </a:ext>
              </a:extLst>
            </p:cNvPr>
            <p:cNvSpPr/>
            <p:nvPr/>
          </p:nvSpPr>
          <p:spPr>
            <a:xfrm>
              <a:off x="3766125" y="981625"/>
              <a:ext cx="184525" cy="210225"/>
            </a:xfrm>
            <a:custGeom>
              <a:avLst/>
              <a:gdLst/>
              <a:ahLst/>
              <a:cxnLst/>
              <a:rect l="l" t="t" r="r" b="b"/>
              <a:pathLst>
                <a:path w="7381" h="8409" extrusionOk="0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495A39-4D23-FD25-6B69-3B922980143E}"/>
              </a:ext>
            </a:extLst>
          </p:cNvPr>
          <p:cNvSpPr/>
          <p:nvPr/>
        </p:nvSpPr>
        <p:spPr>
          <a:xfrm>
            <a:off x="2856696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IT21002106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|   Herath H.M.R.B   |   </a:t>
            </a:r>
            <a:r>
              <a:rPr lang="en-US" sz="1600" b="0">
                <a:solidFill>
                  <a:schemeClr val="tx1"/>
                </a:solidFill>
                <a:latin typeface="Calibri"/>
                <a:cs typeface="Calibri"/>
              </a:rPr>
              <a:t>R24-122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31052-2B01-BBC3-3F16-505B44CE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971-9196-43DD-AB09-D0AD8A5E3CED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CB130-A402-6508-6069-7863F7B8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Google Shape;507;p39">
            <a:extLst>
              <a:ext uri="{FF2B5EF4-FFF2-40B4-BE49-F238E27FC236}">
                <a16:creationId xmlns:a16="http://schemas.microsoft.com/office/drawing/2014/main" id="{7205462F-3B7F-9E98-5212-EC2DE1D06A24}"/>
              </a:ext>
            </a:extLst>
          </p:cNvPr>
          <p:cNvSpPr txBox="1">
            <a:spLocks/>
          </p:cNvSpPr>
          <p:nvPr/>
        </p:nvSpPr>
        <p:spPr>
          <a:xfrm>
            <a:off x="1150740" y="525868"/>
            <a:ext cx="2125614" cy="62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sz="3000" b="1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2500" b="0"/>
              <a:t>Test &amp; 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B57DA-24A2-DA74-0774-443ED14AC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12" y="1094774"/>
            <a:ext cx="1624598" cy="3485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F59C9A-F139-F7B7-26B3-7439E538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724" y="1094774"/>
            <a:ext cx="1630377" cy="3485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6FF89-5D83-AC18-1DB9-56954897C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002" y="1094774"/>
            <a:ext cx="1630377" cy="3485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D3931-9E47-2F53-C053-AA0B0D13E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153" y="1094774"/>
            <a:ext cx="1604071" cy="34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61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5A7D42-5C39-40F4-CB87-3B462CD2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59" y="165530"/>
            <a:ext cx="3856800" cy="728927"/>
          </a:xfrm>
        </p:spPr>
        <p:txBody>
          <a:bodyPr/>
          <a:lstStyle/>
          <a:p>
            <a:r>
              <a:rPr lang="en-US"/>
              <a:t>FUTURE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6242-BCCB-CDC9-A0C0-9EED5CDD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4AF5-47A4-4543-A3F0-46500E32AEDB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98A45-B90E-2F77-7C65-2F6C15600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06CFF5-8B36-5F3A-9739-EA549B9AFC97}"/>
              </a:ext>
            </a:extLst>
          </p:cNvPr>
          <p:cNvSpPr/>
          <p:nvPr/>
        </p:nvSpPr>
        <p:spPr>
          <a:xfrm>
            <a:off x="1421963" y="1144953"/>
            <a:ext cx="3519775" cy="757522"/>
          </a:xfrm>
          <a:prstGeom prst="roundRect">
            <a:avLst/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2DEE-B201-C132-B0E2-5B2465E2BBE0}"/>
              </a:ext>
            </a:extLst>
          </p:cNvPr>
          <p:cNvSpPr txBox="1"/>
          <p:nvPr/>
        </p:nvSpPr>
        <p:spPr>
          <a:xfrm>
            <a:off x="1610764" y="1346072"/>
            <a:ext cx="3142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Integration with user profile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0ED58B-C58E-03D5-F98D-8BD4B4F19560}"/>
              </a:ext>
            </a:extLst>
          </p:cNvPr>
          <p:cNvSpPr/>
          <p:nvPr/>
        </p:nvSpPr>
        <p:spPr>
          <a:xfrm>
            <a:off x="2735854" y="2347628"/>
            <a:ext cx="3519775" cy="7575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68275-459A-83AD-F0A3-AA2300A0908A}"/>
              </a:ext>
            </a:extLst>
          </p:cNvPr>
          <p:cNvSpPr txBox="1"/>
          <p:nvPr/>
        </p:nvSpPr>
        <p:spPr>
          <a:xfrm>
            <a:off x="2926294" y="2565602"/>
            <a:ext cx="3142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Improve User Interface Design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8B0EA6-0358-646A-59DA-AD4A8386BF32}"/>
              </a:ext>
            </a:extLst>
          </p:cNvPr>
          <p:cNvSpPr/>
          <p:nvPr/>
        </p:nvSpPr>
        <p:spPr>
          <a:xfrm>
            <a:off x="4342524" y="3512194"/>
            <a:ext cx="3519775" cy="75752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A265A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5B02F98-0A5F-14E2-3DEF-23DE4D549E8D}"/>
              </a:ext>
            </a:extLst>
          </p:cNvPr>
          <p:cNvSpPr/>
          <p:nvPr/>
        </p:nvSpPr>
        <p:spPr>
          <a:xfrm rot="3780000">
            <a:off x="5021122" y="1599574"/>
            <a:ext cx="894991" cy="366623"/>
          </a:xfrm>
          <a:prstGeom prst="curvedDownArrow">
            <a:avLst/>
          </a:prstGeom>
          <a:solidFill>
            <a:srgbClr val="869D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16CF47-CF0E-8188-C181-3F61EF8E01D6}"/>
              </a:ext>
            </a:extLst>
          </p:cNvPr>
          <p:cNvSpPr/>
          <p:nvPr/>
        </p:nvSpPr>
        <p:spPr>
          <a:xfrm rot="3780000">
            <a:off x="6358216" y="2807272"/>
            <a:ext cx="894991" cy="366623"/>
          </a:xfrm>
          <a:prstGeom prst="curvedDownArrow">
            <a:avLst/>
          </a:prstGeom>
          <a:solidFill>
            <a:srgbClr val="F399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AD272-64E9-7CE7-91EE-1E87D86F4363}"/>
              </a:ext>
            </a:extLst>
          </p:cNvPr>
          <p:cNvSpPr txBox="1"/>
          <p:nvPr/>
        </p:nvSpPr>
        <p:spPr>
          <a:xfrm>
            <a:off x="4495741" y="3737066"/>
            <a:ext cx="3142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A265A"/>
                </a:solidFill>
                <a:latin typeface="Noto Sans"/>
                <a:ea typeface="Noto Sans"/>
                <a:cs typeface="Noto Sans"/>
              </a:rPr>
              <a:t>AWS hosting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429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F352D8D3-1657-7B71-76A6-56B61B50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>
            <a:extLst>
              <a:ext uri="{FF2B5EF4-FFF2-40B4-BE49-F238E27FC236}">
                <a16:creationId xmlns:a16="http://schemas.microsoft.com/office/drawing/2014/main" id="{206551BC-B673-0175-0046-850E9ECB4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5997" y="3225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grpSp>
        <p:nvGrpSpPr>
          <p:cNvPr id="416" name="Google Shape;416;p36">
            <a:extLst>
              <a:ext uri="{FF2B5EF4-FFF2-40B4-BE49-F238E27FC236}">
                <a16:creationId xmlns:a16="http://schemas.microsoft.com/office/drawing/2014/main" id="{148CEE7F-6819-642E-B981-560EF961B665}"/>
              </a:ext>
            </a:extLst>
          </p:cNvPr>
          <p:cNvGrpSpPr/>
          <p:nvPr/>
        </p:nvGrpSpPr>
        <p:grpSpPr>
          <a:xfrm>
            <a:off x="220550" y="233300"/>
            <a:ext cx="895986" cy="996140"/>
            <a:chOff x="2594600" y="1464100"/>
            <a:chExt cx="895986" cy="996140"/>
          </a:xfrm>
        </p:grpSpPr>
        <p:sp>
          <p:nvSpPr>
            <p:cNvPr id="417" name="Google Shape;417;p36">
              <a:extLst>
                <a:ext uri="{FF2B5EF4-FFF2-40B4-BE49-F238E27FC236}">
                  <a16:creationId xmlns:a16="http://schemas.microsoft.com/office/drawing/2014/main" id="{166E8BC6-FC39-BD06-1BFD-D4DFFCE87469}"/>
                </a:ext>
              </a:extLst>
            </p:cNvPr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>
              <a:extLst>
                <a:ext uri="{FF2B5EF4-FFF2-40B4-BE49-F238E27FC236}">
                  <a16:creationId xmlns:a16="http://schemas.microsoft.com/office/drawing/2014/main" id="{FB5062FB-314A-3853-E2C7-47C19CA84C9E}"/>
                </a:ext>
              </a:extLst>
            </p:cNvPr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>
              <a:extLst>
                <a:ext uri="{FF2B5EF4-FFF2-40B4-BE49-F238E27FC236}">
                  <a16:creationId xmlns:a16="http://schemas.microsoft.com/office/drawing/2014/main" id="{E9E358E8-5CBE-98B8-D1A6-02A21478AF3E}"/>
                </a:ext>
              </a:extLst>
            </p:cNvPr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>
              <a:extLst>
                <a:ext uri="{FF2B5EF4-FFF2-40B4-BE49-F238E27FC236}">
                  <a16:creationId xmlns:a16="http://schemas.microsoft.com/office/drawing/2014/main" id="{40660730-5040-6886-40CC-BF12AA2DC26D}"/>
                </a:ext>
              </a:extLst>
            </p:cNvPr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>
              <a:extLst>
                <a:ext uri="{FF2B5EF4-FFF2-40B4-BE49-F238E27FC236}">
                  <a16:creationId xmlns:a16="http://schemas.microsoft.com/office/drawing/2014/main" id="{1BBE194F-A5E4-C570-F241-881817DF8E77}"/>
                </a:ext>
              </a:extLst>
            </p:cNvPr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>
              <a:extLst>
                <a:ext uri="{FF2B5EF4-FFF2-40B4-BE49-F238E27FC236}">
                  <a16:creationId xmlns:a16="http://schemas.microsoft.com/office/drawing/2014/main" id="{C981D23B-21C4-4F19-D491-43B310A7AB94}"/>
                </a:ext>
              </a:extLst>
            </p:cNvPr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>
              <a:extLst>
                <a:ext uri="{FF2B5EF4-FFF2-40B4-BE49-F238E27FC236}">
                  <a16:creationId xmlns:a16="http://schemas.microsoft.com/office/drawing/2014/main" id="{FB8C6D1B-2F6F-1E13-EDC8-18B8BC6DF419}"/>
                </a:ext>
              </a:extLst>
            </p:cNvPr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>
              <a:extLst>
                <a:ext uri="{FF2B5EF4-FFF2-40B4-BE49-F238E27FC236}">
                  <a16:creationId xmlns:a16="http://schemas.microsoft.com/office/drawing/2014/main" id="{AFF0F51E-4FA1-1AF5-6935-13C289593DA1}"/>
                </a:ext>
              </a:extLst>
            </p:cNvPr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>
              <a:extLst>
                <a:ext uri="{FF2B5EF4-FFF2-40B4-BE49-F238E27FC236}">
                  <a16:creationId xmlns:a16="http://schemas.microsoft.com/office/drawing/2014/main" id="{3309B989-5463-D41B-FC4F-EB3006A9D017}"/>
                </a:ext>
              </a:extLst>
            </p:cNvPr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>
              <a:extLst>
                <a:ext uri="{FF2B5EF4-FFF2-40B4-BE49-F238E27FC236}">
                  <a16:creationId xmlns:a16="http://schemas.microsoft.com/office/drawing/2014/main" id="{68F254D7-8F51-7766-4168-5CAC942EEA84}"/>
                </a:ext>
              </a:extLst>
            </p:cNvPr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>
              <a:extLst>
                <a:ext uri="{FF2B5EF4-FFF2-40B4-BE49-F238E27FC236}">
                  <a16:creationId xmlns:a16="http://schemas.microsoft.com/office/drawing/2014/main" id="{D0A2663F-F908-E2AE-31B0-1151B7E80488}"/>
                </a:ext>
              </a:extLst>
            </p:cNvPr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>
              <a:extLst>
                <a:ext uri="{FF2B5EF4-FFF2-40B4-BE49-F238E27FC236}">
                  <a16:creationId xmlns:a16="http://schemas.microsoft.com/office/drawing/2014/main" id="{16A8A8AC-BAB4-77ED-B74B-89245ABCDCA2}"/>
                </a:ext>
              </a:extLst>
            </p:cNvPr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>
              <a:extLst>
                <a:ext uri="{FF2B5EF4-FFF2-40B4-BE49-F238E27FC236}">
                  <a16:creationId xmlns:a16="http://schemas.microsoft.com/office/drawing/2014/main" id="{C76C31A9-0337-AD59-B344-10774068776E}"/>
                </a:ext>
              </a:extLst>
            </p:cNvPr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>
              <a:extLst>
                <a:ext uri="{FF2B5EF4-FFF2-40B4-BE49-F238E27FC236}">
                  <a16:creationId xmlns:a16="http://schemas.microsoft.com/office/drawing/2014/main" id="{D8AAD2A5-4DDC-CCAF-1A9A-484416C4D650}"/>
                </a:ext>
              </a:extLst>
            </p:cNvPr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>
              <a:extLst>
                <a:ext uri="{FF2B5EF4-FFF2-40B4-BE49-F238E27FC236}">
                  <a16:creationId xmlns:a16="http://schemas.microsoft.com/office/drawing/2014/main" id="{5D67E484-F21C-83BC-4C46-F4622E3F839A}"/>
                </a:ext>
              </a:extLst>
            </p:cNvPr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>
              <a:extLst>
                <a:ext uri="{FF2B5EF4-FFF2-40B4-BE49-F238E27FC236}">
                  <a16:creationId xmlns:a16="http://schemas.microsoft.com/office/drawing/2014/main" id="{98B6B310-F0CC-91D6-71A1-1CD0CBD54E30}"/>
                </a:ext>
              </a:extLst>
            </p:cNvPr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>
              <a:extLst>
                <a:ext uri="{FF2B5EF4-FFF2-40B4-BE49-F238E27FC236}">
                  <a16:creationId xmlns:a16="http://schemas.microsoft.com/office/drawing/2014/main" id="{247A97BE-1152-E4D1-97AF-A924BB6FBA72}"/>
                </a:ext>
              </a:extLst>
            </p:cNvPr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>
              <a:extLst>
                <a:ext uri="{FF2B5EF4-FFF2-40B4-BE49-F238E27FC236}">
                  <a16:creationId xmlns:a16="http://schemas.microsoft.com/office/drawing/2014/main" id="{C0C2307A-6512-46C4-EE1E-4E96A954A32D}"/>
                </a:ext>
              </a:extLst>
            </p:cNvPr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>
              <a:extLst>
                <a:ext uri="{FF2B5EF4-FFF2-40B4-BE49-F238E27FC236}">
                  <a16:creationId xmlns:a16="http://schemas.microsoft.com/office/drawing/2014/main" id="{1D6CABC1-0D8F-4EE5-7229-3457DA979802}"/>
                </a:ext>
              </a:extLst>
            </p:cNvPr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>
              <a:extLst>
                <a:ext uri="{FF2B5EF4-FFF2-40B4-BE49-F238E27FC236}">
                  <a16:creationId xmlns:a16="http://schemas.microsoft.com/office/drawing/2014/main" id="{EF677C67-504C-ABCE-10D7-105E538E1BE0}"/>
                </a:ext>
              </a:extLst>
            </p:cNvPr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>
              <a:extLst>
                <a:ext uri="{FF2B5EF4-FFF2-40B4-BE49-F238E27FC236}">
                  <a16:creationId xmlns:a16="http://schemas.microsoft.com/office/drawing/2014/main" id="{5DF7C4AD-BF60-0E85-5CE0-0954FEE92FC6}"/>
                </a:ext>
              </a:extLst>
            </p:cNvPr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>
              <a:extLst>
                <a:ext uri="{FF2B5EF4-FFF2-40B4-BE49-F238E27FC236}">
                  <a16:creationId xmlns:a16="http://schemas.microsoft.com/office/drawing/2014/main" id="{17BB197F-4BE5-0F9F-6861-F47DE006261C}"/>
                </a:ext>
              </a:extLst>
            </p:cNvPr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0EA38-6502-DBC2-6E5A-6CE08E38A0C9}"/>
              </a:ext>
            </a:extLst>
          </p:cNvPr>
          <p:cNvSpPr/>
          <p:nvPr/>
        </p:nvSpPr>
        <p:spPr>
          <a:xfrm>
            <a:off x="2818089" y="478366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IT21128936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fi-FI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Rajakaruna R.H.M.S.A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DDE19-789C-8111-9F2B-4A7D37E4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CE5891C0-F4FF-A28A-CEE5-26266AD98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976" y="1026472"/>
            <a:ext cx="6373522" cy="3529770"/>
          </a:xfrm>
          <a:prstGeom prst="rect">
            <a:avLst/>
          </a:prstGeom>
          <a:ln>
            <a:solidFill>
              <a:srgbClr val="2A265A"/>
            </a:solidFill>
          </a:ln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D9BF3-A501-EA33-DC73-46DB1062C0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3A1E36-D428-474C-A622-A170842DA4B1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6FBCDB-596B-3EF5-9E7A-62FD23E5A8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508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66E19-F959-FFD8-D2B5-254702266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612D-581F-44B5-B373-D01A6339210F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2664E-07EB-2663-0796-337BEE9B1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07" name="Google Shape;507;p39"/>
          <p:cNvSpPr txBox="1">
            <a:spLocks noGrp="1"/>
          </p:cNvSpPr>
          <p:nvPr>
            <p:ph type="title" idx="4294967295"/>
          </p:nvPr>
        </p:nvSpPr>
        <p:spPr>
          <a:xfrm>
            <a:off x="2789984" y="49528"/>
            <a:ext cx="407352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COMMERCIALIZATION​</a:t>
            </a:r>
            <a:endParaRPr/>
          </a:p>
        </p:txBody>
      </p:sp>
      <p:sp>
        <p:nvSpPr>
          <p:cNvPr id="29" name="Google Shape;406;p36">
            <a:extLst>
              <a:ext uri="{FF2B5EF4-FFF2-40B4-BE49-F238E27FC236}">
                <a16:creationId xmlns:a16="http://schemas.microsoft.com/office/drawing/2014/main" id="{D8C81DE1-DAA7-A7A9-447F-53A67590589F}"/>
              </a:ext>
            </a:extLst>
          </p:cNvPr>
          <p:cNvSpPr txBox="1">
            <a:spLocks/>
          </p:cNvSpPr>
          <p:nvPr/>
        </p:nvSpPr>
        <p:spPr>
          <a:xfrm>
            <a:off x="1023915" y="747684"/>
            <a:ext cx="2015426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MARKETPLACE</a:t>
            </a:r>
          </a:p>
        </p:txBody>
      </p:sp>
      <p:sp>
        <p:nvSpPr>
          <p:cNvPr id="30" name="Google Shape;410;p36">
            <a:extLst>
              <a:ext uri="{FF2B5EF4-FFF2-40B4-BE49-F238E27FC236}">
                <a16:creationId xmlns:a16="http://schemas.microsoft.com/office/drawing/2014/main" id="{AA96EB14-79FA-E2E4-0D27-2F01723EA911}"/>
              </a:ext>
            </a:extLst>
          </p:cNvPr>
          <p:cNvSpPr txBox="1">
            <a:spLocks/>
          </p:cNvSpPr>
          <p:nvPr/>
        </p:nvSpPr>
        <p:spPr>
          <a:xfrm>
            <a:off x="1530974" y="1131919"/>
            <a:ext cx="2849465" cy="1806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Make the app accessible to users of all ages without age limitations.</a:t>
            </a:r>
          </a:p>
          <a:p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Easy to use for individuals without advanced technology knowledge.</a:t>
            </a:r>
          </a:p>
          <a:p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Provide educational resources within the app to guide users on fitness and nutrition principles.</a:t>
            </a:r>
          </a:p>
          <a:p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31" name="Google Shape;10171;p63">
            <a:extLst>
              <a:ext uri="{FF2B5EF4-FFF2-40B4-BE49-F238E27FC236}">
                <a16:creationId xmlns:a16="http://schemas.microsoft.com/office/drawing/2014/main" id="{68A77E68-3A03-8024-6E5F-7432C206756D}"/>
              </a:ext>
            </a:extLst>
          </p:cNvPr>
          <p:cNvGrpSpPr/>
          <p:nvPr/>
        </p:nvGrpSpPr>
        <p:grpSpPr>
          <a:xfrm>
            <a:off x="1172899" y="1247286"/>
            <a:ext cx="292608" cy="274320"/>
            <a:chOff x="1748582" y="3372635"/>
            <a:chExt cx="359269" cy="335780"/>
          </a:xfrm>
          <a:solidFill>
            <a:srgbClr val="2A265A"/>
          </a:solidFill>
        </p:grpSpPr>
        <p:sp>
          <p:nvSpPr>
            <p:cNvPr id="32" name="Google Shape;10172;p63">
              <a:extLst>
                <a:ext uri="{FF2B5EF4-FFF2-40B4-BE49-F238E27FC236}">
                  <a16:creationId xmlns:a16="http://schemas.microsoft.com/office/drawing/2014/main" id="{439BC4BC-19ED-CEBC-9EBC-EC6C5CDE576E}"/>
                </a:ext>
              </a:extLst>
            </p:cNvPr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65A"/>
                </a:solidFill>
              </a:endParaRPr>
            </a:p>
          </p:txBody>
        </p:sp>
        <p:grpSp>
          <p:nvGrpSpPr>
            <p:cNvPr id="33" name="Google Shape;10173;p63">
              <a:extLst>
                <a:ext uri="{FF2B5EF4-FFF2-40B4-BE49-F238E27FC236}">
                  <a16:creationId xmlns:a16="http://schemas.microsoft.com/office/drawing/2014/main" id="{1434592E-B34F-B0AE-35EC-E7C59B8A1C6F}"/>
                </a:ext>
              </a:extLst>
            </p:cNvPr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34" name="Google Shape;10174;p63">
                <a:extLst>
                  <a:ext uri="{FF2B5EF4-FFF2-40B4-BE49-F238E27FC236}">
                    <a16:creationId xmlns:a16="http://schemas.microsoft.com/office/drawing/2014/main" id="{A416F019-8AF8-1602-DB04-80512C21F001}"/>
                  </a:ext>
                </a:extLst>
              </p:cNvPr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35" name="Google Shape;10175;p63">
                <a:extLst>
                  <a:ext uri="{FF2B5EF4-FFF2-40B4-BE49-F238E27FC236}">
                    <a16:creationId xmlns:a16="http://schemas.microsoft.com/office/drawing/2014/main" id="{A8831D1E-533A-3058-367F-97A446516761}"/>
                  </a:ext>
                </a:extLst>
              </p:cNvPr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36" name="Google Shape;10176;p63">
                <a:extLst>
                  <a:ext uri="{FF2B5EF4-FFF2-40B4-BE49-F238E27FC236}">
                    <a16:creationId xmlns:a16="http://schemas.microsoft.com/office/drawing/2014/main" id="{0FC191E2-1AB9-DB8E-1EB0-F0F66A669458}"/>
                  </a:ext>
                </a:extLst>
              </p:cNvPr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</p:grp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083B84D-3A01-57D3-E155-35E7B7E68CA8}"/>
              </a:ext>
            </a:extLst>
          </p:cNvPr>
          <p:cNvSpPr/>
          <p:nvPr/>
        </p:nvSpPr>
        <p:spPr>
          <a:xfrm>
            <a:off x="1088687" y="2992040"/>
            <a:ext cx="3076927" cy="17529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oogle Shape;10171;p63">
            <a:extLst>
              <a:ext uri="{FF2B5EF4-FFF2-40B4-BE49-F238E27FC236}">
                <a16:creationId xmlns:a16="http://schemas.microsoft.com/office/drawing/2014/main" id="{AA6B0D76-2865-F993-EB7F-610DF9DC1BC7}"/>
              </a:ext>
            </a:extLst>
          </p:cNvPr>
          <p:cNvGrpSpPr/>
          <p:nvPr/>
        </p:nvGrpSpPr>
        <p:grpSpPr>
          <a:xfrm>
            <a:off x="1172899" y="1823037"/>
            <a:ext cx="292608" cy="274320"/>
            <a:chOff x="1748582" y="3372635"/>
            <a:chExt cx="359269" cy="335780"/>
          </a:xfrm>
          <a:solidFill>
            <a:srgbClr val="2A265A"/>
          </a:solidFill>
        </p:grpSpPr>
        <p:sp>
          <p:nvSpPr>
            <p:cNvPr id="38" name="Google Shape;10172;p63">
              <a:extLst>
                <a:ext uri="{FF2B5EF4-FFF2-40B4-BE49-F238E27FC236}">
                  <a16:creationId xmlns:a16="http://schemas.microsoft.com/office/drawing/2014/main" id="{BC0DE3CF-BB84-66F1-9329-CBCFBE32F114}"/>
                </a:ext>
              </a:extLst>
            </p:cNvPr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65A"/>
                </a:solidFill>
              </a:endParaRPr>
            </a:p>
          </p:txBody>
        </p:sp>
        <p:grpSp>
          <p:nvGrpSpPr>
            <p:cNvPr id="39" name="Google Shape;10173;p63">
              <a:extLst>
                <a:ext uri="{FF2B5EF4-FFF2-40B4-BE49-F238E27FC236}">
                  <a16:creationId xmlns:a16="http://schemas.microsoft.com/office/drawing/2014/main" id="{AAA4D1B6-A07E-99BD-88B0-487FDE1E5170}"/>
                </a:ext>
              </a:extLst>
            </p:cNvPr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40" name="Google Shape;10174;p63">
                <a:extLst>
                  <a:ext uri="{FF2B5EF4-FFF2-40B4-BE49-F238E27FC236}">
                    <a16:creationId xmlns:a16="http://schemas.microsoft.com/office/drawing/2014/main" id="{D0E77C80-931B-6BAA-B8BE-251401F9C5BB}"/>
                  </a:ext>
                </a:extLst>
              </p:cNvPr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1" name="Google Shape;10175;p63">
                <a:extLst>
                  <a:ext uri="{FF2B5EF4-FFF2-40B4-BE49-F238E27FC236}">
                    <a16:creationId xmlns:a16="http://schemas.microsoft.com/office/drawing/2014/main" id="{7EB1EF06-5AB6-B65D-EEB6-2D027AC325FB}"/>
                  </a:ext>
                </a:extLst>
              </p:cNvPr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2" name="Google Shape;10176;p63">
                <a:extLst>
                  <a:ext uri="{FF2B5EF4-FFF2-40B4-BE49-F238E27FC236}">
                    <a16:creationId xmlns:a16="http://schemas.microsoft.com/office/drawing/2014/main" id="{F1A16439-EF4F-A357-428F-FEB663DED509}"/>
                  </a:ext>
                </a:extLst>
              </p:cNvPr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</p:grpSp>
      </p:grpSp>
      <p:grpSp>
        <p:nvGrpSpPr>
          <p:cNvPr id="43" name="Google Shape;10171;p63">
            <a:extLst>
              <a:ext uri="{FF2B5EF4-FFF2-40B4-BE49-F238E27FC236}">
                <a16:creationId xmlns:a16="http://schemas.microsoft.com/office/drawing/2014/main" id="{9907CED0-5632-5C7F-0B04-8A5525F109A5}"/>
              </a:ext>
            </a:extLst>
          </p:cNvPr>
          <p:cNvGrpSpPr/>
          <p:nvPr/>
        </p:nvGrpSpPr>
        <p:grpSpPr>
          <a:xfrm>
            <a:off x="1162926" y="2352150"/>
            <a:ext cx="292608" cy="274320"/>
            <a:chOff x="1748582" y="3372635"/>
            <a:chExt cx="359269" cy="335780"/>
          </a:xfrm>
          <a:solidFill>
            <a:srgbClr val="2A265A"/>
          </a:solidFill>
        </p:grpSpPr>
        <p:sp>
          <p:nvSpPr>
            <p:cNvPr id="44" name="Google Shape;10172;p63">
              <a:extLst>
                <a:ext uri="{FF2B5EF4-FFF2-40B4-BE49-F238E27FC236}">
                  <a16:creationId xmlns:a16="http://schemas.microsoft.com/office/drawing/2014/main" id="{415CA6AD-C48B-2412-BE36-686D6E758CA3}"/>
                </a:ext>
              </a:extLst>
            </p:cNvPr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65A"/>
                </a:solidFill>
              </a:endParaRPr>
            </a:p>
          </p:txBody>
        </p:sp>
        <p:grpSp>
          <p:nvGrpSpPr>
            <p:cNvPr id="45" name="Google Shape;10173;p63">
              <a:extLst>
                <a:ext uri="{FF2B5EF4-FFF2-40B4-BE49-F238E27FC236}">
                  <a16:creationId xmlns:a16="http://schemas.microsoft.com/office/drawing/2014/main" id="{992EBA7F-6DF6-7D17-D569-D1BDE53149EF}"/>
                </a:ext>
              </a:extLst>
            </p:cNvPr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46" name="Google Shape;10174;p63">
                <a:extLst>
                  <a:ext uri="{FF2B5EF4-FFF2-40B4-BE49-F238E27FC236}">
                    <a16:creationId xmlns:a16="http://schemas.microsoft.com/office/drawing/2014/main" id="{BCF0E3D9-B8A8-EE23-52A2-BF65846967C5}"/>
                  </a:ext>
                </a:extLst>
              </p:cNvPr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7" name="Google Shape;10175;p63">
                <a:extLst>
                  <a:ext uri="{FF2B5EF4-FFF2-40B4-BE49-F238E27FC236}">
                    <a16:creationId xmlns:a16="http://schemas.microsoft.com/office/drawing/2014/main" id="{6534E681-E5CB-8DA9-4816-2AC474CB3F7A}"/>
                  </a:ext>
                </a:extLst>
              </p:cNvPr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  <p:sp>
            <p:nvSpPr>
              <p:cNvPr id="48" name="Google Shape;10176;p63">
                <a:extLst>
                  <a:ext uri="{FF2B5EF4-FFF2-40B4-BE49-F238E27FC236}">
                    <a16:creationId xmlns:a16="http://schemas.microsoft.com/office/drawing/2014/main" id="{B6D27C7E-6D38-D7BD-BF42-E7D1BEA95508}"/>
                  </a:ext>
                </a:extLst>
              </p:cNvPr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65A"/>
                  </a:solidFill>
                </a:endParaRPr>
              </a:p>
            </p:txBody>
          </p:sp>
        </p:grpSp>
      </p:grpSp>
      <p:sp>
        <p:nvSpPr>
          <p:cNvPr id="49" name="Google Shape;410;p36">
            <a:extLst>
              <a:ext uri="{FF2B5EF4-FFF2-40B4-BE49-F238E27FC236}">
                <a16:creationId xmlns:a16="http://schemas.microsoft.com/office/drawing/2014/main" id="{D2A63B62-06E2-A31D-2174-BF81ED6BDC24}"/>
              </a:ext>
            </a:extLst>
          </p:cNvPr>
          <p:cNvSpPr txBox="1">
            <a:spLocks/>
          </p:cNvSpPr>
          <p:nvPr/>
        </p:nvSpPr>
        <p:spPr>
          <a:xfrm>
            <a:off x="1726991" y="3358269"/>
            <a:ext cx="2849465" cy="403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Advanced Body Analysis.</a:t>
            </a:r>
          </a:p>
        </p:txBody>
      </p:sp>
      <p:sp>
        <p:nvSpPr>
          <p:cNvPr id="52" name="Google Shape;406;p36">
            <a:extLst>
              <a:ext uri="{FF2B5EF4-FFF2-40B4-BE49-F238E27FC236}">
                <a16:creationId xmlns:a16="http://schemas.microsoft.com/office/drawing/2014/main" id="{6FFD3F47-ED47-C5C5-C42D-BF65E30452D8}"/>
              </a:ext>
            </a:extLst>
          </p:cNvPr>
          <p:cNvSpPr txBox="1">
            <a:spLocks/>
          </p:cNvSpPr>
          <p:nvPr/>
        </p:nvSpPr>
        <p:spPr>
          <a:xfrm>
            <a:off x="1438576" y="3036829"/>
            <a:ext cx="2353706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PREMIUM VERSION</a:t>
            </a:r>
          </a:p>
        </p:txBody>
      </p:sp>
      <p:grpSp>
        <p:nvGrpSpPr>
          <p:cNvPr id="59" name="Google Shape;12735;p67">
            <a:extLst>
              <a:ext uri="{FF2B5EF4-FFF2-40B4-BE49-F238E27FC236}">
                <a16:creationId xmlns:a16="http://schemas.microsoft.com/office/drawing/2014/main" id="{254FB01A-337E-ABBD-FC5A-6207779D0A3C}"/>
              </a:ext>
            </a:extLst>
          </p:cNvPr>
          <p:cNvGrpSpPr/>
          <p:nvPr/>
        </p:nvGrpSpPr>
        <p:grpSpPr>
          <a:xfrm rot="701504">
            <a:off x="1396093" y="3505818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60" name="Google Shape;12736;p67">
              <a:extLst>
                <a:ext uri="{FF2B5EF4-FFF2-40B4-BE49-F238E27FC236}">
                  <a16:creationId xmlns:a16="http://schemas.microsoft.com/office/drawing/2014/main" id="{8B2868C9-8885-73C8-E850-0B2160D96B47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737;p67">
              <a:extLst>
                <a:ext uri="{FF2B5EF4-FFF2-40B4-BE49-F238E27FC236}">
                  <a16:creationId xmlns:a16="http://schemas.microsoft.com/office/drawing/2014/main" id="{5A626852-DC7A-5EE2-AC06-7877D7ADEA05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738;p67">
              <a:extLst>
                <a:ext uri="{FF2B5EF4-FFF2-40B4-BE49-F238E27FC236}">
                  <a16:creationId xmlns:a16="http://schemas.microsoft.com/office/drawing/2014/main" id="{8282FDD0-039A-7884-0F48-9DEE105E931C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39;p67">
              <a:extLst>
                <a:ext uri="{FF2B5EF4-FFF2-40B4-BE49-F238E27FC236}">
                  <a16:creationId xmlns:a16="http://schemas.microsoft.com/office/drawing/2014/main" id="{2AE8A6FB-DA6D-A569-EEFB-CE562F4ACB02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740;p67">
              <a:extLst>
                <a:ext uri="{FF2B5EF4-FFF2-40B4-BE49-F238E27FC236}">
                  <a16:creationId xmlns:a16="http://schemas.microsoft.com/office/drawing/2014/main" id="{462CA10A-A0F4-C52C-1D74-2D9B12E1017C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12735;p67">
            <a:extLst>
              <a:ext uri="{FF2B5EF4-FFF2-40B4-BE49-F238E27FC236}">
                <a16:creationId xmlns:a16="http://schemas.microsoft.com/office/drawing/2014/main" id="{0E8468EC-E419-704A-B093-0B3C14A48274}"/>
              </a:ext>
            </a:extLst>
          </p:cNvPr>
          <p:cNvGrpSpPr/>
          <p:nvPr/>
        </p:nvGrpSpPr>
        <p:grpSpPr>
          <a:xfrm rot="701504">
            <a:off x="1394057" y="3822737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450" name="Google Shape;12736;p67">
              <a:extLst>
                <a:ext uri="{FF2B5EF4-FFF2-40B4-BE49-F238E27FC236}">
                  <a16:creationId xmlns:a16="http://schemas.microsoft.com/office/drawing/2014/main" id="{60D2F6BB-B98A-79BB-46F6-7F5F200EABE6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737;p67">
              <a:extLst>
                <a:ext uri="{FF2B5EF4-FFF2-40B4-BE49-F238E27FC236}">
                  <a16:creationId xmlns:a16="http://schemas.microsoft.com/office/drawing/2014/main" id="{514EEDD5-16CE-6B8B-03A1-A60A4D649C1C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738;p67">
              <a:extLst>
                <a:ext uri="{FF2B5EF4-FFF2-40B4-BE49-F238E27FC236}">
                  <a16:creationId xmlns:a16="http://schemas.microsoft.com/office/drawing/2014/main" id="{2126DE57-B99A-B858-F3DE-3F96F7C68D6B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739;p67">
              <a:extLst>
                <a:ext uri="{FF2B5EF4-FFF2-40B4-BE49-F238E27FC236}">
                  <a16:creationId xmlns:a16="http://schemas.microsoft.com/office/drawing/2014/main" id="{46A25545-E5B3-56F0-A73C-C82437F5DBC1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740;p67">
              <a:extLst>
                <a:ext uri="{FF2B5EF4-FFF2-40B4-BE49-F238E27FC236}">
                  <a16:creationId xmlns:a16="http://schemas.microsoft.com/office/drawing/2014/main" id="{36F7EDB2-FDB7-5B84-C077-52F3FB1C64B5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12735;p67">
            <a:extLst>
              <a:ext uri="{FF2B5EF4-FFF2-40B4-BE49-F238E27FC236}">
                <a16:creationId xmlns:a16="http://schemas.microsoft.com/office/drawing/2014/main" id="{04F2DED8-4F1F-B27C-6F15-4D91A975E6C1}"/>
              </a:ext>
            </a:extLst>
          </p:cNvPr>
          <p:cNvGrpSpPr/>
          <p:nvPr/>
        </p:nvGrpSpPr>
        <p:grpSpPr>
          <a:xfrm rot="701504">
            <a:off x="1395083" y="4275795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456" name="Google Shape;12736;p67">
              <a:extLst>
                <a:ext uri="{FF2B5EF4-FFF2-40B4-BE49-F238E27FC236}">
                  <a16:creationId xmlns:a16="http://schemas.microsoft.com/office/drawing/2014/main" id="{B8C87608-654D-7961-75FE-DB892F3D3864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2737;p67">
              <a:extLst>
                <a:ext uri="{FF2B5EF4-FFF2-40B4-BE49-F238E27FC236}">
                  <a16:creationId xmlns:a16="http://schemas.microsoft.com/office/drawing/2014/main" id="{37A17323-889A-C808-B2DE-DD67BF1E29F2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2738;p67">
              <a:extLst>
                <a:ext uri="{FF2B5EF4-FFF2-40B4-BE49-F238E27FC236}">
                  <a16:creationId xmlns:a16="http://schemas.microsoft.com/office/drawing/2014/main" id="{75771726-E350-749B-E5BA-8147D0416618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2739;p67">
              <a:extLst>
                <a:ext uri="{FF2B5EF4-FFF2-40B4-BE49-F238E27FC236}">
                  <a16:creationId xmlns:a16="http://schemas.microsoft.com/office/drawing/2014/main" id="{9183DBA1-E997-B74E-701E-64F0196F7611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2740;p67">
              <a:extLst>
                <a:ext uri="{FF2B5EF4-FFF2-40B4-BE49-F238E27FC236}">
                  <a16:creationId xmlns:a16="http://schemas.microsoft.com/office/drawing/2014/main" id="{F3806ABC-EE4F-8D7A-6C8A-7253C4CBFF12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D52B2487-C9C7-42D6-39B7-3A75881E5DEF}"/>
              </a:ext>
            </a:extLst>
          </p:cNvPr>
          <p:cNvSpPr/>
          <p:nvPr/>
        </p:nvSpPr>
        <p:spPr>
          <a:xfrm>
            <a:off x="5229194" y="705123"/>
            <a:ext cx="3246747" cy="2145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Google Shape;406;p36">
            <a:extLst>
              <a:ext uri="{FF2B5EF4-FFF2-40B4-BE49-F238E27FC236}">
                <a16:creationId xmlns:a16="http://schemas.microsoft.com/office/drawing/2014/main" id="{0D19CC63-5B84-EAC8-353B-A65FAA0102A2}"/>
              </a:ext>
            </a:extLst>
          </p:cNvPr>
          <p:cNvSpPr txBox="1">
            <a:spLocks/>
          </p:cNvSpPr>
          <p:nvPr/>
        </p:nvSpPr>
        <p:spPr>
          <a:xfrm>
            <a:off x="5428840" y="794693"/>
            <a:ext cx="2873338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FREE VERSION</a:t>
            </a:r>
          </a:p>
        </p:txBody>
      </p:sp>
      <p:sp>
        <p:nvSpPr>
          <p:cNvPr id="482" name="Google Shape;410;p36">
            <a:extLst>
              <a:ext uri="{FF2B5EF4-FFF2-40B4-BE49-F238E27FC236}">
                <a16:creationId xmlns:a16="http://schemas.microsoft.com/office/drawing/2014/main" id="{8FA4E5DD-396C-F7AB-6A0B-FA423ADC53A9}"/>
              </a:ext>
            </a:extLst>
          </p:cNvPr>
          <p:cNvSpPr txBox="1">
            <a:spLocks/>
          </p:cNvSpPr>
          <p:nvPr/>
        </p:nvSpPr>
        <p:spPr>
          <a:xfrm>
            <a:off x="1722535" y="3723688"/>
            <a:ext cx="2849465" cy="52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Advanced Real-time Exercise Feedback.</a:t>
            </a:r>
          </a:p>
        </p:txBody>
      </p:sp>
      <p:sp>
        <p:nvSpPr>
          <p:cNvPr id="483" name="Google Shape;410;p36">
            <a:extLst>
              <a:ext uri="{FF2B5EF4-FFF2-40B4-BE49-F238E27FC236}">
                <a16:creationId xmlns:a16="http://schemas.microsoft.com/office/drawing/2014/main" id="{F9E16681-57A0-3C00-2591-616F5644EEAA}"/>
              </a:ext>
            </a:extLst>
          </p:cNvPr>
          <p:cNvSpPr txBox="1">
            <a:spLocks/>
          </p:cNvSpPr>
          <p:nvPr/>
        </p:nvSpPr>
        <p:spPr>
          <a:xfrm>
            <a:off x="1716882" y="4174824"/>
            <a:ext cx="2849465" cy="52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wider variety of diet plans and workout options.</a:t>
            </a:r>
          </a:p>
        </p:txBody>
      </p:sp>
      <p:sp>
        <p:nvSpPr>
          <p:cNvPr id="505" name="Google Shape;410;p36">
            <a:extLst>
              <a:ext uri="{FF2B5EF4-FFF2-40B4-BE49-F238E27FC236}">
                <a16:creationId xmlns:a16="http://schemas.microsoft.com/office/drawing/2014/main" id="{E6437C65-DD2E-593F-BA9B-A69F22DC9CDB}"/>
              </a:ext>
            </a:extLst>
          </p:cNvPr>
          <p:cNvSpPr txBox="1">
            <a:spLocks/>
          </p:cNvSpPr>
          <p:nvPr/>
        </p:nvSpPr>
        <p:spPr>
          <a:xfrm>
            <a:off x="6021915" y="1145051"/>
            <a:ext cx="2849465" cy="403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Identification of Body Types.</a:t>
            </a:r>
          </a:p>
        </p:txBody>
      </p:sp>
      <p:grpSp>
        <p:nvGrpSpPr>
          <p:cNvPr id="506" name="Google Shape;12735;p67">
            <a:extLst>
              <a:ext uri="{FF2B5EF4-FFF2-40B4-BE49-F238E27FC236}">
                <a16:creationId xmlns:a16="http://schemas.microsoft.com/office/drawing/2014/main" id="{5ADD9FD2-F7BB-558A-7AE8-D8467A2C2127}"/>
              </a:ext>
            </a:extLst>
          </p:cNvPr>
          <p:cNvGrpSpPr/>
          <p:nvPr/>
        </p:nvGrpSpPr>
        <p:grpSpPr>
          <a:xfrm rot="701504">
            <a:off x="5691017" y="1292600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08" name="Google Shape;12736;p67">
              <a:extLst>
                <a:ext uri="{FF2B5EF4-FFF2-40B4-BE49-F238E27FC236}">
                  <a16:creationId xmlns:a16="http://schemas.microsoft.com/office/drawing/2014/main" id="{C3FE38B8-422B-B8DA-55BC-2E0FDB316275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2737;p67">
              <a:extLst>
                <a:ext uri="{FF2B5EF4-FFF2-40B4-BE49-F238E27FC236}">
                  <a16:creationId xmlns:a16="http://schemas.microsoft.com/office/drawing/2014/main" id="{C2522423-42D6-D39D-9B5F-128B714D8111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2738;p67">
              <a:extLst>
                <a:ext uri="{FF2B5EF4-FFF2-40B4-BE49-F238E27FC236}">
                  <a16:creationId xmlns:a16="http://schemas.microsoft.com/office/drawing/2014/main" id="{057F9216-305B-68B8-F90B-0F65594E32EB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2739;p67">
              <a:extLst>
                <a:ext uri="{FF2B5EF4-FFF2-40B4-BE49-F238E27FC236}">
                  <a16:creationId xmlns:a16="http://schemas.microsoft.com/office/drawing/2014/main" id="{DD0115DD-6683-31AC-3641-E9635992C394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740;p67">
              <a:extLst>
                <a:ext uri="{FF2B5EF4-FFF2-40B4-BE49-F238E27FC236}">
                  <a16:creationId xmlns:a16="http://schemas.microsoft.com/office/drawing/2014/main" id="{8E4A9189-77D1-4367-055A-4D4F0B7FA550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12735;p67">
            <a:extLst>
              <a:ext uri="{FF2B5EF4-FFF2-40B4-BE49-F238E27FC236}">
                <a16:creationId xmlns:a16="http://schemas.microsoft.com/office/drawing/2014/main" id="{91BCBA91-9693-5BDE-632D-076573BBC0C0}"/>
              </a:ext>
            </a:extLst>
          </p:cNvPr>
          <p:cNvGrpSpPr/>
          <p:nvPr/>
        </p:nvGrpSpPr>
        <p:grpSpPr>
          <a:xfrm rot="701504">
            <a:off x="5688981" y="1609519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14" name="Google Shape;12736;p67">
              <a:extLst>
                <a:ext uri="{FF2B5EF4-FFF2-40B4-BE49-F238E27FC236}">
                  <a16:creationId xmlns:a16="http://schemas.microsoft.com/office/drawing/2014/main" id="{26EA0B96-E902-230B-2D0F-DEB3CAA10D97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737;p67">
              <a:extLst>
                <a:ext uri="{FF2B5EF4-FFF2-40B4-BE49-F238E27FC236}">
                  <a16:creationId xmlns:a16="http://schemas.microsoft.com/office/drawing/2014/main" id="{B69EF4C3-2EED-846D-EFE7-0027A48C8AB3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738;p67">
              <a:extLst>
                <a:ext uri="{FF2B5EF4-FFF2-40B4-BE49-F238E27FC236}">
                  <a16:creationId xmlns:a16="http://schemas.microsoft.com/office/drawing/2014/main" id="{CA6277D7-390F-5505-D51E-748C7898D303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739;p67">
              <a:extLst>
                <a:ext uri="{FF2B5EF4-FFF2-40B4-BE49-F238E27FC236}">
                  <a16:creationId xmlns:a16="http://schemas.microsoft.com/office/drawing/2014/main" id="{1E6A29B3-1D61-5FDF-2350-B29ED7496214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740;p67">
              <a:extLst>
                <a:ext uri="{FF2B5EF4-FFF2-40B4-BE49-F238E27FC236}">
                  <a16:creationId xmlns:a16="http://schemas.microsoft.com/office/drawing/2014/main" id="{790E0BF7-5AE3-FCD9-6727-B5F98868F90D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12735;p67">
            <a:extLst>
              <a:ext uri="{FF2B5EF4-FFF2-40B4-BE49-F238E27FC236}">
                <a16:creationId xmlns:a16="http://schemas.microsoft.com/office/drawing/2014/main" id="{B42DE303-1E4F-5B90-BE24-523C173AEDB2}"/>
              </a:ext>
            </a:extLst>
          </p:cNvPr>
          <p:cNvGrpSpPr/>
          <p:nvPr/>
        </p:nvGrpSpPr>
        <p:grpSpPr>
          <a:xfrm rot="701504">
            <a:off x="5690007" y="1974441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26" name="Google Shape;12736;p67">
              <a:extLst>
                <a:ext uri="{FF2B5EF4-FFF2-40B4-BE49-F238E27FC236}">
                  <a16:creationId xmlns:a16="http://schemas.microsoft.com/office/drawing/2014/main" id="{36E425BA-3D55-7F1B-A0A3-24FF15C89FE1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737;p67">
              <a:extLst>
                <a:ext uri="{FF2B5EF4-FFF2-40B4-BE49-F238E27FC236}">
                  <a16:creationId xmlns:a16="http://schemas.microsoft.com/office/drawing/2014/main" id="{9AC44F9C-D3B4-74C4-153E-A3725A3AC42F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738;p67">
              <a:extLst>
                <a:ext uri="{FF2B5EF4-FFF2-40B4-BE49-F238E27FC236}">
                  <a16:creationId xmlns:a16="http://schemas.microsoft.com/office/drawing/2014/main" id="{B2DD1D1B-3FDA-AE24-5569-C1AD71A3897A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739;p67">
              <a:extLst>
                <a:ext uri="{FF2B5EF4-FFF2-40B4-BE49-F238E27FC236}">
                  <a16:creationId xmlns:a16="http://schemas.microsoft.com/office/drawing/2014/main" id="{BBDB25D4-1159-AD49-288A-92AE15E45240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2740;p67">
              <a:extLst>
                <a:ext uri="{FF2B5EF4-FFF2-40B4-BE49-F238E27FC236}">
                  <a16:creationId xmlns:a16="http://schemas.microsoft.com/office/drawing/2014/main" id="{998DB230-565A-266B-0D03-333B89FAC1DF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410;p36">
            <a:extLst>
              <a:ext uri="{FF2B5EF4-FFF2-40B4-BE49-F238E27FC236}">
                <a16:creationId xmlns:a16="http://schemas.microsoft.com/office/drawing/2014/main" id="{14EB4012-9273-872D-77B8-A704E0AFCE85}"/>
              </a:ext>
            </a:extLst>
          </p:cNvPr>
          <p:cNvSpPr txBox="1">
            <a:spLocks/>
          </p:cNvSpPr>
          <p:nvPr/>
        </p:nvSpPr>
        <p:spPr>
          <a:xfrm>
            <a:off x="6017459" y="1554538"/>
            <a:ext cx="2849465" cy="32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Real-time Exercise Feedback.</a:t>
            </a:r>
          </a:p>
        </p:txBody>
      </p:sp>
      <p:sp>
        <p:nvSpPr>
          <p:cNvPr id="532" name="Google Shape;410;p36">
            <a:extLst>
              <a:ext uri="{FF2B5EF4-FFF2-40B4-BE49-F238E27FC236}">
                <a16:creationId xmlns:a16="http://schemas.microsoft.com/office/drawing/2014/main" id="{EF06D7F5-22C5-6AEA-1E29-43048CAAD76C}"/>
              </a:ext>
            </a:extLst>
          </p:cNvPr>
          <p:cNvSpPr txBox="1">
            <a:spLocks/>
          </p:cNvSpPr>
          <p:nvPr/>
        </p:nvSpPr>
        <p:spPr>
          <a:xfrm>
            <a:off x="6011806" y="1917538"/>
            <a:ext cx="2849465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Dietary Recommendations.</a:t>
            </a:r>
          </a:p>
        </p:txBody>
      </p:sp>
      <p:grpSp>
        <p:nvGrpSpPr>
          <p:cNvPr id="533" name="Google Shape;12735;p67">
            <a:extLst>
              <a:ext uri="{FF2B5EF4-FFF2-40B4-BE49-F238E27FC236}">
                <a16:creationId xmlns:a16="http://schemas.microsoft.com/office/drawing/2014/main" id="{C089345B-DE0C-D246-12D8-44DA29779AF1}"/>
              </a:ext>
            </a:extLst>
          </p:cNvPr>
          <p:cNvGrpSpPr/>
          <p:nvPr/>
        </p:nvGrpSpPr>
        <p:grpSpPr>
          <a:xfrm rot="701504">
            <a:off x="5703443" y="2349692"/>
            <a:ext cx="310896" cy="274320"/>
            <a:chOff x="4670239" y="1541599"/>
            <a:chExt cx="359679" cy="321833"/>
          </a:xfrm>
          <a:solidFill>
            <a:srgbClr val="2A265A"/>
          </a:solidFill>
        </p:grpSpPr>
        <p:sp>
          <p:nvSpPr>
            <p:cNvPr id="534" name="Google Shape;12736;p67">
              <a:extLst>
                <a:ext uri="{FF2B5EF4-FFF2-40B4-BE49-F238E27FC236}">
                  <a16:creationId xmlns:a16="http://schemas.microsoft.com/office/drawing/2014/main" id="{4F91DF78-280E-4966-F4DE-3EBBD2A485D2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2737;p67">
              <a:extLst>
                <a:ext uri="{FF2B5EF4-FFF2-40B4-BE49-F238E27FC236}">
                  <a16:creationId xmlns:a16="http://schemas.microsoft.com/office/drawing/2014/main" id="{139A5256-AF6F-A881-92A4-216050D39C99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2738;p67">
              <a:extLst>
                <a:ext uri="{FF2B5EF4-FFF2-40B4-BE49-F238E27FC236}">
                  <a16:creationId xmlns:a16="http://schemas.microsoft.com/office/drawing/2014/main" id="{41EBF739-A5F7-CDB7-ACAF-C626B557FF09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2739;p67">
              <a:extLst>
                <a:ext uri="{FF2B5EF4-FFF2-40B4-BE49-F238E27FC236}">
                  <a16:creationId xmlns:a16="http://schemas.microsoft.com/office/drawing/2014/main" id="{05EC95FF-9E73-AFB6-E299-2C5227859B11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2740;p67">
              <a:extLst>
                <a:ext uri="{FF2B5EF4-FFF2-40B4-BE49-F238E27FC236}">
                  <a16:creationId xmlns:a16="http://schemas.microsoft.com/office/drawing/2014/main" id="{EA0DFD3E-5F76-426D-37A0-E939D20F5FAD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410;p36">
            <a:extLst>
              <a:ext uri="{FF2B5EF4-FFF2-40B4-BE49-F238E27FC236}">
                <a16:creationId xmlns:a16="http://schemas.microsoft.com/office/drawing/2014/main" id="{412B7A17-8B9C-4954-43C7-AB8171CCEA77}"/>
              </a:ext>
            </a:extLst>
          </p:cNvPr>
          <p:cNvSpPr txBox="1">
            <a:spLocks/>
          </p:cNvSpPr>
          <p:nvPr/>
        </p:nvSpPr>
        <p:spPr>
          <a:xfrm>
            <a:off x="6025242" y="2292789"/>
            <a:ext cx="2849465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Personalized Workout Plans.</a:t>
            </a:r>
          </a:p>
        </p:txBody>
      </p:sp>
      <p:sp>
        <p:nvSpPr>
          <p:cNvPr id="540" name="Google Shape;406;p36">
            <a:extLst>
              <a:ext uri="{FF2B5EF4-FFF2-40B4-BE49-F238E27FC236}">
                <a16:creationId xmlns:a16="http://schemas.microsoft.com/office/drawing/2014/main" id="{68BA6C39-E514-F59D-CF14-2B5B13A2C121}"/>
              </a:ext>
            </a:extLst>
          </p:cNvPr>
          <p:cNvSpPr txBox="1">
            <a:spLocks/>
          </p:cNvSpPr>
          <p:nvPr/>
        </p:nvSpPr>
        <p:spPr>
          <a:xfrm>
            <a:off x="5239211" y="2913037"/>
            <a:ext cx="2849464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rgbClr val="2A265A"/>
                </a:solidFill>
                <a:latin typeface="Teko" panose="020B0604020202020204" charset="0"/>
                <a:cs typeface="Teko" panose="020B0604020202020204" charset="0"/>
              </a:rPr>
              <a:t>TARGET AUDIENCE</a:t>
            </a:r>
          </a:p>
        </p:txBody>
      </p:sp>
      <p:sp>
        <p:nvSpPr>
          <p:cNvPr id="546" name="Google Shape;410;p36">
            <a:extLst>
              <a:ext uri="{FF2B5EF4-FFF2-40B4-BE49-F238E27FC236}">
                <a16:creationId xmlns:a16="http://schemas.microsoft.com/office/drawing/2014/main" id="{35C44D84-14E4-591C-996D-303BA8BA1CFE}"/>
              </a:ext>
            </a:extLst>
          </p:cNvPr>
          <p:cNvSpPr txBox="1">
            <a:spLocks/>
          </p:cNvSpPr>
          <p:nvPr/>
        </p:nvSpPr>
        <p:spPr>
          <a:xfrm>
            <a:off x="6018929" y="3222022"/>
            <a:ext cx="2299793" cy="1326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Fitness Enthusiasts</a:t>
            </a:r>
          </a:p>
          <a:p>
            <a:pPr>
              <a:lnSpc>
                <a:spcPct val="20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Health-conscious Individuals</a:t>
            </a:r>
          </a:p>
          <a:p>
            <a:pPr>
              <a:lnSpc>
                <a:spcPct val="20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Gym-goers</a:t>
            </a:r>
          </a:p>
          <a:p>
            <a:pPr>
              <a:lnSpc>
                <a:spcPct val="200000"/>
              </a:lnSpc>
            </a:pPr>
            <a:r>
              <a:rPr lang="en-US" sz="1200">
                <a:solidFill>
                  <a:srgbClr val="2A265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 Trainers</a:t>
            </a:r>
          </a:p>
          <a:p>
            <a:pPr>
              <a:lnSpc>
                <a:spcPct val="200000"/>
              </a:lnSpc>
            </a:pPr>
            <a:endParaRPr lang="en-US" sz="1200">
              <a:solidFill>
                <a:srgbClr val="2A265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547" name="Google Shape;1048;p48">
            <a:extLst>
              <a:ext uri="{FF2B5EF4-FFF2-40B4-BE49-F238E27FC236}">
                <a16:creationId xmlns:a16="http://schemas.microsoft.com/office/drawing/2014/main" id="{3D18D9FA-CCAF-D453-C857-BEC85C5F490E}"/>
              </a:ext>
            </a:extLst>
          </p:cNvPr>
          <p:cNvGrpSpPr/>
          <p:nvPr/>
        </p:nvGrpSpPr>
        <p:grpSpPr>
          <a:xfrm>
            <a:off x="5697882" y="3443697"/>
            <a:ext cx="256032" cy="274320"/>
            <a:chOff x="6179477" y="1469939"/>
            <a:chExt cx="325759" cy="345982"/>
          </a:xfrm>
        </p:grpSpPr>
        <p:sp>
          <p:nvSpPr>
            <p:cNvPr id="548" name="Google Shape;1049;p48">
              <a:extLst>
                <a:ext uri="{FF2B5EF4-FFF2-40B4-BE49-F238E27FC236}">
                  <a16:creationId xmlns:a16="http://schemas.microsoft.com/office/drawing/2014/main" id="{CA35299D-1F3D-EDC1-B58A-5277F45EC006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050;p48">
              <a:extLst>
                <a:ext uri="{FF2B5EF4-FFF2-40B4-BE49-F238E27FC236}">
                  <a16:creationId xmlns:a16="http://schemas.microsoft.com/office/drawing/2014/main" id="{1E133435-341D-D949-ADD5-14DBC5309891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51;p48">
              <a:extLst>
                <a:ext uri="{FF2B5EF4-FFF2-40B4-BE49-F238E27FC236}">
                  <a16:creationId xmlns:a16="http://schemas.microsoft.com/office/drawing/2014/main" id="{0B91FBE8-5864-6CF6-B08A-F56686AA9229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52;p48">
              <a:extLst>
                <a:ext uri="{FF2B5EF4-FFF2-40B4-BE49-F238E27FC236}">
                  <a16:creationId xmlns:a16="http://schemas.microsoft.com/office/drawing/2014/main" id="{24005E0E-E1B3-F574-34AE-86FCE3BE8DC0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1048;p48">
            <a:extLst>
              <a:ext uri="{FF2B5EF4-FFF2-40B4-BE49-F238E27FC236}">
                <a16:creationId xmlns:a16="http://schemas.microsoft.com/office/drawing/2014/main" id="{08EE7A62-13C7-A805-AFB1-456F4C4C6479}"/>
              </a:ext>
            </a:extLst>
          </p:cNvPr>
          <p:cNvGrpSpPr/>
          <p:nvPr/>
        </p:nvGrpSpPr>
        <p:grpSpPr>
          <a:xfrm>
            <a:off x="5706423" y="3781191"/>
            <a:ext cx="256032" cy="274320"/>
            <a:chOff x="6179477" y="1469939"/>
            <a:chExt cx="325759" cy="345982"/>
          </a:xfrm>
        </p:grpSpPr>
        <p:sp>
          <p:nvSpPr>
            <p:cNvPr id="553" name="Google Shape;1049;p48">
              <a:extLst>
                <a:ext uri="{FF2B5EF4-FFF2-40B4-BE49-F238E27FC236}">
                  <a16:creationId xmlns:a16="http://schemas.microsoft.com/office/drawing/2014/main" id="{484F6ED6-BF3A-53D8-7099-B7246C10E6D3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050;p48">
              <a:extLst>
                <a:ext uri="{FF2B5EF4-FFF2-40B4-BE49-F238E27FC236}">
                  <a16:creationId xmlns:a16="http://schemas.microsoft.com/office/drawing/2014/main" id="{AC610BFF-0592-6E25-DBA6-F31F8A785765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051;p48">
              <a:extLst>
                <a:ext uri="{FF2B5EF4-FFF2-40B4-BE49-F238E27FC236}">
                  <a16:creationId xmlns:a16="http://schemas.microsoft.com/office/drawing/2014/main" id="{422D4F15-3D15-9111-8962-C19121FC52F7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052;p48">
              <a:extLst>
                <a:ext uri="{FF2B5EF4-FFF2-40B4-BE49-F238E27FC236}">
                  <a16:creationId xmlns:a16="http://schemas.microsoft.com/office/drawing/2014/main" id="{3CA1844E-C1EC-7A68-F992-CF90B6FD0D0D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1048;p48">
            <a:extLst>
              <a:ext uri="{FF2B5EF4-FFF2-40B4-BE49-F238E27FC236}">
                <a16:creationId xmlns:a16="http://schemas.microsoft.com/office/drawing/2014/main" id="{FC6E4D0D-751E-2E24-2832-FD58BC9DE93D}"/>
              </a:ext>
            </a:extLst>
          </p:cNvPr>
          <p:cNvGrpSpPr/>
          <p:nvPr/>
        </p:nvGrpSpPr>
        <p:grpSpPr>
          <a:xfrm>
            <a:off x="5704334" y="4119268"/>
            <a:ext cx="256032" cy="274320"/>
            <a:chOff x="6179477" y="1469939"/>
            <a:chExt cx="325759" cy="345982"/>
          </a:xfrm>
        </p:grpSpPr>
        <p:sp>
          <p:nvSpPr>
            <p:cNvPr id="558" name="Google Shape;1049;p48">
              <a:extLst>
                <a:ext uri="{FF2B5EF4-FFF2-40B4-BE49-F238E27FC236}">
                  <a16:creationId xmlns:a16="http://schemas.microsoft.com/office/drawing/2014/main" id="{34B93DCA-60D8-92DC-59C2-C6BEF4A0D838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050;p48">
              <a:extLst>
                <a:ext uri="{FF2B5EF4-FFF2-40B4-BE49-F238E27FC236}">
                  <a16:creationId xmlns:a16="http://schemas.microsoft.com/office/drawing/2014/main" id="{7A08C948-DE2C-FC75-9E00-E1559CDE8058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051;p48">
              <a:extLst>
                <a:ext uri="{FF2B5EF4-FFF2-40B4-BE49-F238E27FC236}">
                  <a16:creationId xmlns:a16="http://schemas.microsoft.com/office/drawing/2014/main" id="{EEFB47C5-C39E-ACFC-7EC8-76F6FCA954E0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052;p48">
              <a:extLst>
                <a:ext uri="{FF2B5EF4-FFF2-40B4-BE49-F238E27FC236}">
                  <a16:creationId xmlns:a16="http://schemas.microsoft.com/office/drawing/2014/main" id="{7AFDA858-1AFB-DAA8-7AC0-5389C221AEA1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1048;p48">
            <a:extLst>
              <a:ext uri="{FF2B5EF4-FFF2-40B4-BE49-F238E27FC236}">
                <a16:creationId xmlns:a16="http://schemas.microsoft.com/office/drawing/2014/main" id="{2C83EF3E-D231-DF36-B2CA-D510A9230E40}"/>
              </a:ext>
            </a:extLst>
          </p:cNvPr>
          <p:cNvGrpSpPr/>
          <p:nvPr/>
        </p:nvGrpSpPr>
        <p:grpSpPr>
          <a:xfrm>
            <a:off x="5720885" y="4497162"/>
            <a:ext cx="256032" cy="274320"/>
            <a:chOff x="6179477" y="1469939"/>
            <a:chExt cx="325759" cy="345982"/>
          </a:xfrm>
        </p:grpSpPr>
        <p:sp>
          <p:nvSpPr>
            <p:cNvPr id="563" name="Google Shape;1049;p48">
              <a:extLst>
                <a:ext uri="{FF2B5EF4-FFF2-40B4-BE49-F238E27FC236}">
                  <a16:creationId xmlns:a16="http://schemas.microsoft.com/office/drawing/2014/main" id="{DE351E86-5822-6919-1CC6-50CD29D99B8F}"/>
                </a:ext>
              </a:extLst>
            </p:cNvPr>
            <p:cNvSpPr/>
            <p:nvPr/>
          </p:nvSpPr>
          <p:spPr>
            <a:xfrm>
              <a:off x="6179477" y="1762357"/>
              <a:ext cx="13664" cy="53564"/>
            </a:xfrm>
            <a:custGeom>
              <a:avLst/>
              <a:gdLst/>
              <a:ahLst/>
              <a:cxnLst/>
              <a:rect l="l" t="t" r="r" b="b"/>
              <a:pathLst>
                <a:path w="25" h="98" extrusionOk="0">
                  <a:moveTo>
                    <a:pt x="13" y="0"/>
                  </a:moveTo>
                  <a:cubicBezTo>
                    <a:pt x="6" y="0"/>
                    <a:pt x="0" y="6"/>
                    <a:pt x="0" y="12"/>
                  </a:cubicBezTo>
                  <a:lnTo>
                    <a:pt x="0" y="86"/>
                  </a:lnTo>
                  <a:cubicBezTo>
                    <a:pt x="0" y="91"/>
                    <a:pt x="6" y="97"/>
                    <a:pt x="13" y="97"/>
                  </a:cubicBezTo>
                  <a:cubicBezTo>
                    <a:pt x="19" y="97"/>
                    <a:pt x="25" y="91"/>
                    <a:pt x="25" y="86"/>
                  </a:cubicBezTo>
                  <a:lnTo>
                    <a:pt x="25" y="12"/>
                  </a:ln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050;p48">
              <a:extLst>
                <a:ext uri="{FF2B5EF4-FFF2-40B4-BE49-F238E27FC236}">
                  <a16:creationId xmlns:a16="http://schemas.microsoft.com/office/drawing/2014/main" id="{A5161330-D2F9-C8DF-EBFB-FA6C2465D81F}"/>
                </a:ext>
              </a:extLst>
            </p:cNvPr>
            <p:cNvSpPr/>
            <p:nvPr/>
          </p:nvSpPr>
          <p:spPr>
            <a:xfrm>
              <a:off x="6185489" y="1469939"/>
              <a:ext cx="319746" cy="345982"/>
            </a:xfrm>
            <a:custGeom>
              <a:avLst/>
              <a:gdLst/>
              <a:ahLst/>
              <a:cxnLst/>
              <a:rect l="l" t="t" r="r" b="b"/>
              <a:pathLst>
                <a:path w="585" h="633" extrusionOk="0">
                  <a:moveTo>
                    <a:pt x="239" y="25"/>
                  </a:moveTo>
                  <a:cubicBezTo>
                    <a:pt x="255" y="25"/>
                    <a:pt x="269" y="38"/>
                    <a:pt x="269" y="56"/>
                  </a:cubicBezTo>
                  <a:cubicBezTo>
                    <a:pt x="269" y="57"/>
                    <a:pt x="269" y="59"/>
                    <a:pt x="269" y="59"/>
                  </a:cubicBezTo>
                  <a:cubicBezTo>
                    <a:pt x="259" y="57"/>
                    <a:pt x="249" y="56"/>
                    <a:pt x="239" y="56"/>
                  </a:cubicBezTo>
                  <a:cubicBezTo>
                    <a:pt x="227" y="56"/>
                    <a:pt x="217" y="57"/>
                    <a:pt x="207" y="59"/>
                  </a:cubicBezTo>
                  <a:cubicBezTo>
                    <a:pt x="207" y="59"/>
                    <a:pt x="207" y="57"/>
                    <a:pt x="207" y="56"/>
                  </a:cubicBezTo>
                  <a:cubicBezTo>
                    <a:pt x="207" y="38"/>
                    <a:pt x="222" y="25"/>
                    <a:pt x="239" y="25"/>
                  </a:cubicBezTo>
                  <a:close/>
                  <a:moveTo>
                    <a:pt x="239" y="80"/>
                  </a:moveTo>
                  <a:cubicBezTo>
                    <a:pt x="304" y="80"/>
                    <a:pt x="357" y="131"/>
                    <a:pt x="357" y="193"/>
                  </a:cubicBezTo>
                  <a:cubicBezTo>
                    <a:pt x="357" y="215"/>
                    <a:pt x="350" y="235"/>
                    <a:pt x="339" y="252"/>
                  </a:cubicBezTo>
                  <a:cubicBezTo>
                    <a:pt x="340" y="249"/>
                    <a:pt x="340" y="245"/>
                    <a:pt x="340" y="242"/>
                  </a:cubicBezTo>
                  <a:lnTo>
                    <a:pt x="340" y="200"/>
                  </a:lnTo>
                  <a:cubicBezTo>
                    <a:pt x="340" y="193"/>
                    <a:pt x="334" y="187"/>
                    <a:pt x="327" y="187"/>
                  </a:cubicBezTo>
                  <a:cubicBezTo>
                    <a:pt x="301" y="187"/>
                    <a:pt x="277" y="176"/>
                    <a:pt x="261" y="155"/>
                  </a:cubicBezTo>
                  <a:cubicBezTo>
                    <a:pt x="258" y="154"/>
                    <a:pt x="255" y="153"/>
                    <a:pt x="252" y="151"/>
                  </a:cubicBezTo>
                  <a:cubicBezTo>
                    <a:pt x="248" y="151"/>
                    <a:pt x="245" y="153"/>
                    <a:pt x="242" y="155"/>
                  </a:cubicBezTo>
                  <a:cubicBezTo>
                    <a:pt x="217" y="179"/>
                    <a:pt x="184" y="190"/>
                    <a:pt x="149" y="190"/>
                  </a:cubicBezTo>
                  <a:cubicBezTo>
                    <a:pt x="142" y="190"/>
                    <a:pt x="136" y="196"/>
                    <a:pt x="136" y="203"/>
                  </a:cubicBezTo>
                  <a:lnTo>
                    <a:pt x="136" y="242"/>
                  </a:lnTo>
                  <a:cubicBezTo>
                    <a:pt x="136" y="245"/>
                    <a:pt x="138" y="249"/>
                    <a:pt x="138" y="252"/>
                  </a:cubicBezTo>
                  <a:cubicBezTo>
                    <a:pt x="126" y="235"/>
                    <a:pt x="119" y="215"/>
                    <a:pt x="119" y="193"/>
                  </a:cubicBezTo>
                  <a:cubicBezTo>
                    <a:pt x="119" y="131"/>
                    <a:pt x="173" y="80"/>
                    <a:pt x="239" y="80"/>
                  </a:cubicBezTo>
                  <a:close/>
                  <a:moveTo>
                    <a:pt x="249" y="181"/>
                  </a:moveTo>
                  <a:cubicBezTo>
                    <a:pt x="268" y="199"/>
                    <a:pt x="291" y="209"/>
                    <a:pt x="316" y="212"/>
                  </a:cubicBezTo>
                  <a:lnTo>
                    <a:pt x="316" y="242"/>
                  </a:lnTo>
                  <a:cubicBezTo>
                    <a:pt x="316" y="284"/>
                    <a:pt x="281" y="319"/>
                    <a:pt x="239" y="319"/>
                  </a:cubicBezTo>
                  <a:cubicBezTo>
                    <a:pt x="196" y="319"/>
                    <a:pt x="162" y="284"/>
                    <a:pt x="162" y="242"/>
                  </a:cubicBezTo>
                  <a:lnTo>
                    <a:pt x="162" y="215"/>
                  </a:lnTo>
                  <a:cubicBezTo>
                    <a:pt x="194" y="213"/>
                    <a:pt x="225" y="200"/>
                    <a:pt x="249" y="181"/>
                  </a:cubicBezTo>
                  <a:close/>
                  <a:moveTo>
                    <a:pt x="265" y="340"/>
                  </a:moveTo>
                  <a:lnTo>
                    <a:pt x="265" y="355"/>
                  </a:lnTo>
                  <a:cubicBezTo>
                    <a:pt x="265" y="375"/>
                    <a:pt x="281" y="391"/>
                    <a:pt x="300" y="391"/>
                  </a:cubicBezTo>
                  <a:cubicBezTo>
                    <a:pt x="295" y="420"/>
                    <a:pt x="269" y="443"/>
                    <a:pt x="239" y="443"/>
                  </a:cubicBezTo>
                  <a:cubicBezTo>
                    <a:pt x="207" y="443"/>
                    <a:pt x="181" y="420"/>
                    <a:pt x="177" y="391"/>
                  </a:cubicBezTo>
                  <a:cubicBezTo>
                    <a:pt x="196" y="391"/>
                    <a:pt x="212" y="375"/>
                    <a:pt x="212" y="355"/>
                  </a:cubicBezTo>
                  <a:lnTo>
                    <a:pt x="212" y="340"/>
                  </a:lnTo>
                  <a:cubicBezTo>
                    <a:pt x="220" y="342"/>
                    <a:pt x="229" y="343"/>
                    <a:pt x="239" y="343"/>
                  </a:cubicBezTo>
                  <a:cubicBezTo>
                    <a:pt x="248" y="343"/>
                    <a:pt x="256" y="342"/>
                    <a:pt x="265" y="340"/>
                  </a:cubicBezTo>
                  <a:close/>
                  <a:moveTo>
                    <a:pt x="381" y="392"/>
                  </a:moveTo>
                  <a:cubicBezTo>
                    <a:pt x="428" y="401"/>
                    <a:pt x="463" y="443"/>
                    <a:pt x="463" y="492"/>
                  </a:cubicBezTo>
                  <a:lnTo>
                    <a:pt x="463" y="515"/>
                  </a:lnTo>
                  <a:lnTo>
                    <a:pt x="409" y="515"/>
                  </a:lnTo>
                  <a:cubicBezTo>
                    <a:pt x="405" y="505"/>
                    <a:pt x="401" y="495"/>
                    <a:pt x="394" y="488"/>
                  </a:cubicBezTo>
                  <a:cubicBezTo>
                    <a:pt x="385" y="479"/>
                    <a:pt x="381" y="467"/>
                    <a:pt x="381" y="454"/>
                  </a:cubicBezTo>
                  <a:lnTo>
                    <a:pt x="381" y="392"/>
                  </a:lnTo>
                  <a:close/>
                  <a:moveTo>
                    <a:pt x="463" y="540"/>
                  </a:moveTo>
                  <a:lnTo>
                    <a:pt x="463" y="571"/>
                  </a:lnTo>
                  <a:lnTo>
                    <a:pt x="401" y="571"/>
                  </a:lnTo>
                  <a:lnTo>
                    <a:pt x="401" y="540"/>
                  </a:lnTo>
                  <a:close/>
                  <a:moveTo>
                    <a:pt x="359" y="504"/>
                  </a:moveTo>
                  <a:cubicBezTo>
                    <a:pt x="368" y="504"/>
                    <a:pt x="376" y="512"/>
                    <a:pt x="376" y="521"/>
                  </a:cubicBezTo>
                  <a:lnTo>
                    <a:pt x="376" y="590"/>
                  </a:lnTo>
                  <a:cubicBezTo>
                    <a:pt x="376" y="600"/>
                    <a:pt x="368" y="608"/>
                    <a:pt x="359" y="608"/>
                  </a:cubicBezTo>
                  <a:lnTo>
                    <a:pt x="321" y="608"/>
                  </a:lnTo>
                  <a:cubicBezTo>
                    <a:pt x="313" y="608"/>
                    <a:pt x="305" y="600"/>
                    <a:pt x="305" y="590"/>
                  </a:cubicBezTo>
                  <a:lnTo>
                    <a:pt x="305" y="521"/>
                  </a:lnTo>
                  <a:cubicBezTo>
                    <a:pt x="305" y="512"/>
                    <a:pt x="313" y="504"/>
                    <a:pt x="321" y="504"/>
                  </a:cubicBezTo>
                  <a:close/>
                  <a:moveTo>
                    <a:pt x="542" y="504"/>
                  </a:moveTo>
                  <a:cubicBezTo>
                    <a:pt x="551" y="504"/>
                    <a:pt x="560" y="512"/>
                    <a:pt x="560" y="521"/>
                  </a:cubicBezTo>
                  <a:lnTo>
                    <a:pt x="560" y="590"/>
                  </a:lnTo>
                  <a:cubicBezTo>
                    <a:pt x="560" y="600"/>
                    <a:pt x="551" y="608"/>
                    <a:pt x="542" y="608"/>
                  </a:cubicBezTo>
                  <a:lnTo>
                    <a:pt x="505" y="608"/>
                  </a:lnTo>
                  <a:cubicBezTo>
                    <a:pt x="496" y="608"/>
                    <a:pt x="487" y="600"/>
                    <a:pt x="487" y="590"/>
                  </a:cubicBezTo>
                  <a:lnTo>
                    <a:pt x="487" y="521"/>
                  </a:lnTo>
                  <a:cubicBezTo>
                    <a:pt x="487" y="512"/>
                    <a:pt x="496" y="504"/>
                    <a:pt x="505" y="504"/>
                  </a:cubicBezTo>
                  <a:close/>
                  <a:moveTo>
                    <a:pt x="239" y="1"/>
                  </a:moveTo>
                  <a:cubicBezTo>
                    <a:pt x="207" y="1"/>
                    <a:pt x="183" y="25"/>
                    <a:pt x="183" y="56"/>
                  </a:cubicBezTo>
                  <a:cubicBezTo>
                    <a:pt x="183" y="59"/>
                    <a:pt x="184" y="63"/>
                    <a:pt x="184" y="66"/>
                  </a:cubicBezTo>
                  <a:cubicBezTo>
                    <a:pt x="132" y="86"/>
                    <a:pt x="95" y="135"/>
                    <a:pt x="95" y="193"/>
                  </a:cubicBezTo>
                  <a:cubicBezTo>
                    <a:pt x="95" y="241"/>
                    <a:pt x="119" y="283"/>
                    <a:pt x="162" y="309"/>
                  </a:cubicBezTo>
                  <a:cubicBezTo>
                    <a:pt x="170" y="317"/>
                    <a:pt x="178" y="324"/>
                    <a:pt x="187" y="330"/>
                  </a:cubicBezTo>
                  <a:lnTo>
                    <a:pt x="187" y="355"/>
                  </a:lnTo>
                  <a:cubicBezTo>
                    <a:pt x="187" y="361"/>
                    <a:pt x="183" y="366"/>
                    <a:pt x="177" y="366"/>
                  </a:cubicBezTo>
                  <a:lnTo>
                    <a:pt x="115" y="366"/>
                  </a:lnTo>
                  <a:cubicBezTo>
                    <a:pt x="69" y="366"/>
                    <a:pt x="27" y="391"/>
                    <a:pt x="5" y="431"/>
                  </a:cubicBezTo>
                  <a:cubicBezTo>
                    <a:pt x="1" y="439"/>
                    <a:pt x="4" y="446"/>
                    <a:pt x="9" y="449"/>
                  </a:cubicBezTo>
                  <a:cubicBezTo>
                    <a:pt x="11" y="450"/>
                    <a:pt x="14" y="450"/>
                    <a:pt x="15" y="450"/>
                  </a:cubicBezTo>
                  <a:cubicBezTo>
                    <a:pt x="19" y="450"/>
                    <a:pt x="24" y="447"/>
                    <a:pt x="27" y="444"/>
                  </a:cubicBezTo>
                  <a:cubicBezTo>
                    <a:pt x="41" y="417"/>
                    <a:pt x="66" y="398"/>
                    <a:pt x="96" y="392"/>
                  </a:cubicBezTo>
                  <a:lnTo>
                    <a:pt x="96" y="454"/>
                  </a:lnTo>
                  <a:cubicBezTo>
                    <a:pt x="96" y="467"/>
                    <a:pt x="92" y="479"/>
                    <a:pt x="84" y="488"/>
                  </a:cubicBezTo>
                  <a:cubicBezTo>
                    <a:pt x="69" y="505"/>
                    <a:pt x="61" y="527"/>
                    <a:pt x="61" y="550"/>
                  </a:cubicBezTo>
                  <a:cubicBezTo>
                    <a:pt x="61" y="573"/>
                    <a:pt x="70" y="596"/>
                    <a:pt x="86" y="613"/>
                  </a:cubicBezTo>
                  <a:lnTo>
                    <a:pt x="99" y="628"/>
                  </a:lnTo>
                  <a:cubicBezTo>
                    <a:pt x="102" y="631"/>
                    <a:pt x="105" y="632"/>
                    <a:pt x="108" y="632"/>
                  </a:cubicBezTo>
                  <a:cubicBezTo>
                    <a:pt x="110" y="632"/>
                    <a:pt x="113" y="632"/>
                    <a:pt x="116" y="629"/>
                  </a:cubicBezTo>
                  <a:cubicBezTo>
                    <a:pt x="121" y="625"/>
                    <a:pt x="122" y="616"/>
                    <a:pt x="118" y="612"/>
                  </a:cubicBezTo>
                  <a:lnTo>
                    <a:pt x="103" y="597"/>
                  </a:lnTo>
                  <a:cubicBezTo>
                    <a:pt x="92" y="584"/>
                    <a:pt x="86" y="567"/>
                    <a:pt x="86" y="550"/>
                  </a:cubicBezTo>
                  <a:cubicBezTo>
                    <a:pt x="86" y="532"/>
                    <a:pt x="92" y="517"/>
                    <a:pt x="103" y="504"/>
                  </a:cubicBezTo>
                  <a:cubicBezTo>
                    <a:pt x="113" y="491"/>
                    <a:pt x="121" y="473"/>
                    <a:pt x="121" y="454"/>
                  </a:cubicBezTo>
                  <a:lnTo>
                    <a:pt x="121" y="391"/>
                  </a:lnTo>
                  <a:lnTo>
                    <a:pt x="152" y="391"/>
                  </a:lnTo>
                  <a:cubicBezTo>
                    <a:pt x="157" y="434"/>
                    <a:pt x="194" y="467"/>
                    <a:pt x="239" y="467"/>
                  </a:cubicBezTo>
                  <a:cubicBezTo>
                    <a:pt x="282" y="467"/>
                    <a:pt x="320" y="434"/>
                    <a:pt x="326" y="391"/>
                  </a:cubicBezTo>
                  <a:lnTo>
                    <a:pt x="356" y="391"/>
                  </a:lnTo>
                  <a:lnTo>
                    <a:pt x="356" y="454"/>
                  </a:lnTo>
                  <a:cubicBezTo>
                    <a:pt x="356" y="463"/>
                    <a:pt x="357" y="472"/>
                    <a:pt x="360" y="479"/>
                  </a:cubicBezTo>
                  <a:lnTo>
                    <a:pt x="321" y="479"/>
                  </a:lnTo>
                  <a:cubicBezTo>
                    <a:pt x="298" y="479"/>
                    <a:pt x="279" y="498"/>
                    <a:pt x="279" y="521"/>
                  </a:cubicBezTo>
                  <a:lnTo>
                    <a:pt x="279" y="590"/>
                  </a:lnTo>
                  <a:cubicBezTo>
                    <a:pt x="279" y="613"/>
                    <a:pt x="298" y="632"/>
                    <a:pt x="321" y="632"/>
                  </a:cubicBezTo>
                  <a:lnTo>
                    <a:pt x="359" y="632"/>
                  </a:lnTo>
                  <a:cubicBezTo>
                    <a:pt x="379" y="632"/>
                    <a:pt x="396" y="616"/>
                    <a:pt x="399" y="596"/>
                  </a:cubicBezTo>
                  <a:lnTo>
                    <a:pt x="463" y="596"/>
                  </a:lnTo>
                  <a:cubicBezTo>
                    <a:pt x="466" y="616"/>
                    <a:pt x="485" y="632"/>
                    <a:pt x="505" y="632"/>
                  </a:cubicBezTo>
                  <a:lnTo>
                    <a:pt x="542" y="632"/>
                  </a:lnTo>
                  <a:cubicBezTo>
                    <a:pt x="565" y="632"/>
                    <a:pt x="584" y="613"/>
                    <a:pt x="584" y="590"/>
                  </a:cubicBezTo>
                  <a:lnTo>
                    <a:pt x="584" y="521"/>
                  </a:lnTo>
                  <a:cubicBezTo>
                    <a:pt x="584" y="498"/>
                    <a:pt x="565" y="479"/>
                    <a:pt x="542" y="479"/>
                  </a:cubicBezTo>
                  <a:lnTo>
                    <a:pt x="505" y="479"/>
                  </a:lnTo>
                  <a:cubicBezTo>
                    <a:pt x="499" y="479"/>
                    <a:pt x="493" y="480"/>
                    <a:pt x="487" y="483"/>
                  </a:cubicBezTo>
                  <a:cubicBezTo>
                    <a:pt x="483" y="418"/>
                    <a:pt x="428" y="366"/>
                    <a:pt x="362" y="366"/>
                  </a:cubicBezTo>
                  <a:lnTo>
                    <a:pt x="300" y="366"/>
                  </a:lnTo>
                  <a:cubicBezTo>
                    <a:pt x="294" y="366"/>
                    <a:pt x="290" y="361"/>
                    <a:pt x="290" y="355"/>
                  </a:cubicBezTo>
                  <a:lnTo>
                    <a:pt x="290" y="330"/>
                  </a:lnTo>
                  <a:cubicBezTo>
                    <a:pt x="300" y="324"/>
                    <a:pt x="308" y="317"/>
                    <a:pt x="316" y="309"/>
                  </a:cubicBezTo>
                  <a:cubicBezTo>
                    <a:pt x="357" y="283"/>
                    <a:pt x="382" y="241"/>
                    <a:pt x="382" y="193"/>
                  </a:cubicBezTo>
                  <a:cubicBezTo>
                    <a:pt x="382" y="135"/>
                    <a:pt x="344" y="86"/>
                    <a:pt x="292" y="66"/>
                  </a:cubicBezTo>
                  <a:cubicBezTo>
                    <a:pt x="294" y="63"/>
                    <a:pt x="294" y="59"/>
                    <a:pt x="294" y="56"/>
                  </a:cubicBezTo>
                  <a:cubicBezTo>
                    <a:pt x="294" y="25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051;p48">
              <a:extLst>
                <a:ext uri="{FF2B5EF4-FFF2-40B4-BE49-F238E27FC236}">
                  <a16:creationId xmlns:a16="http://schemas.microsoft.com/office/drawing/2014/main" id="{598DB64B-D9D3-632D-D592-89D1A53D1437}"/>
                </a:ext>
              </a:extLst>
            </p:cNvPr>
            <p:cNvSpPr/>
            <p:nvPr/>
          </p:nvSpPr>
          <p:spPr>
            <a:xfrm>
              <a:off x="6300270" y="1608223"/>
              <a:ext cx="31155" cy="16944"/>
            </a:xfrm>
            <a:custGeom>
              <a:avLst/>
              <a:gdLst/>
              <a:ahLst/>
              <a:cxnLst/>
              <a:rect l="l" t="t" r="r" b="b"/>
              <a:pathLst>
                <a:path w="57" h="31" extrusionOk="0">
                  <a:moveTo>
                    <a:pt x="14" y="0"/>
                  </a:moveTo>
                  <a:cubicBezTo>
                    <a:pt x="11" y="0"/>
                    <a:pt x="8" y="1"/>
                    <a:pt x="6" y="4"/>
                  </a:cubicBezTo>
                  <a:cubicBezTo>
                    <a:pt x="0" y="9"/>
                    <a:pt x="0" y="17"/>
                    <a:pt x="6" y="21"/>
                  </a:cubicBezTo>
                  <a:cubicBezTo>
                    <a:pt x="12" y="28"/>
                    <a:pt x="20" y="31"/>
                    <a:pt x="29" y="31"/>
                  </a:cubicBezTo>
                  <a:cubicBezTo>
                    <a:pt x="36" y="31"/>
                    <a:pt x="45" y="28"/>
                    <a:pt x="51" y="21"/>
                  </a:cubicBezTo>
                  <a:cubicBezTo>
                    <a:pt x="56" y="17"/>
                    <a:pt x="56" y="9"/>
                    <a:pt x="51" y="4"/>
                  </a:cubicBezTo>
                  <a:cubicBezTo>
                    <a:pt x="49" y="1"/>
                    <a:pt x="46" y="0"/>
                    <a:pt x="43" y="0"/>
                  </a:cubicBezTo>
                  <a:cubicBezTo>
                    <a:pt x="39" y="0"/>
                    <a:pt x="36" y="1"/>
                    <a:pt x="33" y="4"/>
                  </a:cubicBezTo>
                  <a:cubicBezTo>
                    <a:pt x="32" y="5"/>
                    <a:pt x="30" y="6"/>
                    <a:pt x="28" y="6"/>
                  </a:cubicBezTo>
                  <a:cubicBezTo>
                    <a:pt x="26" y="6"/>
                    <a:pt x="25" y="5"/>
                    <a:pt x="23" y="4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052;p48">
              <a:extLst>
                <a:ext uri="{FF2B5EF4-FFF2-40B4-BE49-F238E27FC236}">
                  <a16:creationId xmlns:a16="http://schemas.microsoft.com/office/drawing/2014/main" id="{4FB3E59F-E484-FE5C-C0B4-66B63C734378}"/>
                </a:ext>
              </a:extLst>
            </p:cNvPr>
            <p:cNvSpPr/>
            <p:nvPr/>
          </p:nvSpPr>
          <p:spPr>
            <a:xfrm>
              <a:off x="6179477" y="1731202"/>
              <a:ext cx="13664" cy="14211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7"/>
                    <a:pt x="0" y="11"/>
                    <a:pt x="0" y="14"/>
                  </a:cubicBezTo>
                  <a:cubicBezTo>
                    <a:pt x="0" y="17"/>
                    <a:pt x="2" y="20"/>
                    <a:pt x="3" y="23"/>
                  </a:cubicBezTo>
                  <a:cubicBezTo>
                    <a:pt x="6" y="26"/>
                    <a:pt x="9" y="26"/>
                    <a:pt x="12" y="26"/>
                  </a:cubicBezTo>
                  <a:cubicBezTo>
                    <a:pt x="16" y="26"/>
                    <a:pt x="19" y="26"/>
                    <a:pt x="20" y="23"/>
                  </a:cubicBezTo>
                  <a:cubicBezTo>
                    <a:pt x="23" y="20"/>
                    <a:pt x="25" y="17"/>
                    <a:pt x="25" y="14"/>
                  </a:cubicBezTo>
                  <a:cubicBezTo>
                    <a:pt x="25" y="11"/>
                    <a:pt x="23" y="7"/>
                    <a:pt x="20" y="5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lustración vectorial gráfico personaje de dibujos animados de ...">
            <a:extLst>
              <a:ext uri="{FF2B5EF4-FFF2-40B4-BE49-F238E27FC236}">
                <a16:creationId xmlns:a16="http://schemas.microsoft.com/office/drawing/2014/main" id="{F5B360CF-0C2F-3CC7-0832-6E337C280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2887"/>
          <a:stretch/>
        </p:blipFill>
        <p:spPr bwMode="auto">
          <a:xfrm>
            <a:off x="687550" y="1210850"/>
            <a:ext cx="3153858" cy="334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4572000" y="233300"/>
            <a:ext cx="37066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BUDGET</a:t>
            </a:r>
          </a:p>
        </p:txBody>
      </p:sp>
      <p:graphicFrame>
        <p:nvGraphicFramePr>
          <p:cNvPr id="653" name="Google Shape;653;p43"/>
          <p:cNvGraphicFramePr/>
          <p:nvPr>
            <p:extLst>
              <p:ext uri="{D42A27DB-BD31-4B8C-83A1-F6EECF244321}">
                <p14:modId xmlns:p14="http://schemas.microsoft.com/office/powerpoint/2010/main" val="1715529536"/>
              </p:ext>
            </p:extLst>
          </p:nvPr>
        </p:nvGraphicFramePr>
        <p:xfrm>
          <a:off x="4170345" y="1071441"/>
          <a:ext cx="4483454" cy="3492132"/>
        </p:xfrm>
        <a:graphic>
          <a:graphicData uri="http://schemas.openxmlformats.org/drawingml/2006/table">
            <a:tbl>
              <a:tblPr>
                <a:noFill/>
                <a:tableStyleId>{F3E9E43E-4A26-4E24-9A80-F30B6F45F26B}</a:tableStyleId>
              </a:tblPr>
              <a:tblGrid>
                <a:gridCol w="2423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Component</a:t>
                      </a:r>
                      <a:endParaRPr sz="1800" b="1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Price</a:t>
                      </a:r>
                      <a:endParaRPr sz="1800" b="1">
                        <a:solidFill>
                          <a:schemeClr val="lt1"/>
                        </a:solidFill>
                        <a:latin typeface="Teko"/>
                        <a:ea typeface="Teko"/>
                        <a:cs typeface="Teko"/>
                        <a:sym typeface="Te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      Travelling cost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20000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</a:rPr>
                        <a:t>   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Developers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</a:rPr>
                        <a:t>'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value of time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100,000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     Database Price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7000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Play store publishing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9000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Marketing and Advertisements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RS. 14000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Total Value of the application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99A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RS. 150,000</a:t>
                      </a:r>
                      <a:endParaRPr sz="11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9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4" name="Google Shape;654;p43"/>
          <p:cNvGrpSpPr/>
          <p:nvPr/>
        </p:nvGrpSpPr>
        <p:grpSpPr>
          <a:xfrm>
            <a:off x="-625550" y="126575"/>
            <a:ext cx="1551350" cy="1342825"/>
            <a:chOff x="305350" y="253700"/>
            <a:chExt cx="1551350" cy="1342825"/>
          </a:xfrm>
        </p:grpSpPr>
        <p:sp>
          <p:nvSpPr>
            <p:cNvPr id="655" name="Google Shape;655;p43"/>
            <p:cNvSpPr/>
            <p:nvPr/>
          </p:nvSpPr>
          <p:spPr>
            <a:xfrm>
              <a:off x="305350" y="743175"/>
              <a:ext cx="721625" cy="853350"/>
            </a:xfrm>
            <a:custGeom>
              <a:avLst/>
              <a:gdLst/>
              <a:ahLst/>
              <a:cxnLst/>
              <a:rect l="l" t="t" r="r" b="b"/>
              <a:pathLst>
                <a:path w="28865" h="34134" extrusionOk="0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346775" y="703625"/>
              <a:ext cx="730600" cy="868975"/>
            </a:xfrm>
            <a:custGeom>
              <a:avLst/>
              <a:gdLst/>
              <a:ahLst/>
              <a:cxnLst/>
              <a:rect l="l" t="t" r="r" b="b"/>
              <a:pathLst>
                <a:path w="29224" h="34759" extrusionOk="0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80850" y="1000550"/>
              <a:ext cx="250425" cy="275000"/>
            </a:xfrm>
            <a:custGeom>
              <a:avLst/>
              <a:gdLst/>
              <a:ahLst/>
              <a:cxnLst/>
              <a:rect l="l" t="t" r="r" b="b"/>
              <a:pathLst>
                <a:path w="10017" h="11000" extrusionOk="0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648250" y="1062175"/>
              <a:ext cx="127675" cy="151850"/>
            </a:xfrm>
            <a:custGeom>
              <a:avLst/>
              <a:gdLst/>
              <a:ahLst/>
              <a:cxnLst/>
              <a:rect l="l" t="t" r="r" b="b"/>
              <a:pathLst>
                <a:path w="5107" h="6074" extrusionOk="0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676350" y="672825"/>
              <a:ext cx="770175" cy="527125"/>
            </a:xfrm>
            <a:custGeom>
              <a:avLst/>
              <a:gdLst/>
              <a:ahLst/>
              <a:cxnLst/>
              <a:rect l="l" t="t" r="r" b="b"/>
              <a:pathLst>
                <a:path w="30807" h="21085" extrusionOk="0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1058775" y="326700"/>
              <a:ext cx="712450" cy="834800"/>
            </a:xfrm>
            <a:custGeom>
              <a:avLst/>
              <a:gdLst/>
              <a:ahLst/>
              <a:cxnLst/>
              <a:rect l="l" t="t" r="r" b="b"/>
              <a:pathLst>
                <a:path w="28498" h="33392" extrusionOk="0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1126075" y="253700"/>
              <a:ext cx="730625" cy="868950"/>
            </a:xfrm>
            <a:custGeom>
              <a:avLst/>
              <a:gdLst/>
              <a:ahLst/>
              <a:cxnLst/>
              <a:rect l="l" t="t" r="r" b="b"/>
              <a:pathLst>
                <a:path w="29225" h="34758" extrusionOk="0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1206025" y="360425"/>
              <a:ext cx="574075" cy="672650"/>
            </a:xfrm>
            <a:custGeom>
              <a:avLst/>
              <a:gdLst/>
              <a:ahLst/>
              <a:cxnLst/>
              <a:rect l="l" t="t" r="r" b="b"/>
              <a:pathLst>
                <a:path w="22963" h="26906" extrusionOk="0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1260275" y="301600"/>
              <a:ext cx="588675" cy="700175"/>
            </a:xfrm>
            <a:custGeom>
              <a:avLst/>
              <a:gdLst/>
              <a:ahLst/>
              <a:cxnLst/>
              <a:rect l="l" t="t" r="r" b="b"/>
              <a:pathLst>
                <a:path w="23547" h="28007" extrusionOk="0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1473500" y="589800"/>
              <a:ext cx="124325" cy="147775"/>
            </a:xfrm>
            <a:custGeom>
              <a:avLst/>
              <a:gdLst/>
              <a:ahLst/>
              <a:cxnLst/>
              <a:rect l="l" t="t" r="r" b="b"/>
              <a:pathLst>
                <a:path w="4973" h="5911" extrusionOk="0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1490750" y="575750"/>
              <a:ext cx="127700" cy="151875"/>
            </a:xfrm>
            <a:custGeom>
              <a:avLst/>
              <a:gdLst/>
              <a:ahLst/>
              <a:cxnLst/>
              <a:rect l="l" t="t" r="r" b="b"/>
              <a:pathLst>
                <a:path w="5108" h="6075" extrusionOk="0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DF1EB-3B6B-B8CF-1A60-004B98AB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AF1E-A964-4B4D-8FFB-C7CA71EEB3B8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6BA47-F8C5-7681-12EB-8B018DDB73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49"/>
          <p:cNvGrpSpPr/>
          <p:nvPr/>
        </p:nvGrpSpPr>
        <p:grpSpPr>
          <a:xfrm>
            <a:off x="715100" y="2459350"/>
            <a:ext cx="1570125" cy="1029550"/>
            <a:chOff x="715100" y="2459350"/>
            <a:chExt cx="1570125" cy="1029550"/>
          </a:xfrm>
        </p:grpSpPr>
        <p:sp>
          <p:nvSpPr>
            <p:cNvPr id="1099" name="Google Shape;1099;p49"/>
            <p:cNvSpPr/>
            <p:nvPr/>
          </p:nvSpPr>
          <p:spPr>
            <a:xfrm>
              <a:off x="784925" y="2776300"/>
              <a:ext cx="1430475" cy="712600"/>
            </a:xfrm>
            <a:custGeom>
              <a:avLst/>
              <a:gdLst/>
              <a:ahLst/>
              <a:cxnLst/>
              <a:rect l="l" t="t" r="r" b="b"/>
              <a:pathLst>
                <a:path w="57219" h="28504" extrusionOk="0">
                  <a:moveTo>
                    <a:pt x="28609" y="11276"/>
                  </a:moveTo>
                  <a:cubicBezTo>
                    <a:pt x="30655" y="11276"/>
                    <a:pt x="32700" y="11703"/>
                    <a:pt x="34260" y="12556"/>
                  </a:cubicBezTo>
                  <a:cubicBezTo>
                    <a:pt x="37381" y="14263"/>
                    <a:pt x="37381" y="17031"/>
                    <a:pt x="34261" y="18738"/>
                  </a:cubicBezTo>
                  <a:cubicBezTo>
                    <a:pt x="32701" y="19591"/>
                    <a:pt x="30655" y="20018"/>
                    <a:pt x="28610" y="20018"/>
                  </a:cubicBezTo>
                  <a:cubicBezTo>
                    <a:pt x="26564" y="20018"/>
                    <a:pt x="24518" y="19591"/>
                    <a:pt x="22958" y="18738"/>
                  </a:cubicBezTo>
                  <a:cubicBezTo>
                    <a:pt x="19838" y="17031"/>
                    <a:pt x="19838" y="14263"/>
                    <a:pt x="22958" y="12556"/>
                  </a:cubicBezTo>
                  <a:cubicBezTo>
                    <a:pt x="24518" y="11703"/>
                    <a:pt x="26564" y="11276"/>
                    <a:pt x="28609" y="11276"/>
                  </a:cubicBezTo>
                  <a:close/>
                  <a:moveTo>
                    <a:pt x="28610" y="1"/>
                  </a:moveTo>
                  <a:cubicBezTo>
                    <a:pt x="21288" y="1"/>
                    <a:pt x="13966" y="1528"/>
                    <a:pt x="8380" y="4583"/>
                  </a:cubicBezTo>
                  <a:cubicBezTo>
                    <a:pt x="4825" y="6528"/>
                    <a:pt x="2406" y="8857"/>
                    <a:pt x="1114" y="11325"/>
                  </a:cubicBezTo>
                  <a:lnTo>
                    <a:pt x="0" y="11325"/>
                  </a:lnTo>
                  <a:lnTo>
                    <a:pt x="0" y="12858"/>
                  </a:lnTo>
                  <a:cubicBezTo>
                    <a:pt x="0" y="16861"/>
                    <a:pt x="2794" y="20866"/>
                    <a:pt x="8380" y="23921"/>
                  </a:cubicBezTo>
                  <a:cubicBezTo>
                    <a:pt x="13966" y="26976"/>
                    <a:pt x="21288" y="28504"/>
                    <a:pt x="28610" y="28504"/>
                  </a:cubicBezTo>
                  <a:cubicBezTo>
                    <a:pt x="35931" y="28504"/>
                    <a:pt x="43253" y="26976"/>
                    <a:pt x="48839" y="23921"/>
                  </a:cubicBezTo>
                  <a:cubicBezTo>
                    <a:pt x="54425" y="20866"/>
                    <a:pt x="57219" y="16861"/>
                    <a:pt x="57219" y="12858"/>
                  </a:cubicBezTo>
                  <a:lnTo>
                    <a:pt x="57219" y="11325"/>
                  </a:lnTo>
                  <a:lnTo>
                    <a:pt x="56105" y="11325"/>
                  </a:lnTo>
                  <a:cubicBezTo>
                    <a:pt x="54813" y="8857"/>
                    <a:pt x="52394" y="6528"/>
                    <a:pt x="48839" y="4583"/>
                  </a:cubicBezTo>
                  <a:cubicBezTo>
                    <a:pt x="43253" y="1528"/>
                    <a:pt x="35931" y="1"/>
                    <a:pt x="28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715100" y="2653175"/>
              <a:ext cx="1570125" cy="782300"/>
            </a:xfrm>
            <a:custGeom>
              <a:avLst/>
              <a:gdLst/>
              <a:ahLst/>
              <a:cxnLst/>
              <a:rect l="l" t="t" r="r" b="b"/>
              <a:pathLst>
                <a:path w="62805" h="31292" extrusionOk="0">
                  <a:moveTo>
                    <a:pt x="31402" y="11275"/>
                  </a:moveTo>
                  <a:cubicBezTo>
                    <a:pt x="33448" y="11275"/>
                    <a:pt x="35493" y="11701"/>
                    <a:pt x="37053" y="12555"/>
                  </a:cubicBezTo>
                  <a:cubicBezTo>
                    <a:pt x="40174" y="14262"/>
                    <a:pt x="40174" y="17030"/>
                    <a:pt x="37054" y="18736"/>
                  </a:cubicBezTo>
                  <a:cubicBezTo>
                    <a:pt x="35494" y="19589"/>
                    <a:pt x="33448" y="20016"/>
                    <a:pt x="31403" y="20016"/>
                  </a:cubicBezTo>
                  <a:cubicBezTo>
                    <a:pt x="29357" y="20016"/>
                    <a:pt x="27311" y="19589"/>
                    <a:pt x="25751" y="18736"/>
                  </a:cubicBezTo>
                  <a:cubicBezTo>
                    <a:pt x="22631" y="17030"/>
                    <a:pt x="22631" y="14262"/>
                    <a:pt x="25751" y="12555"/>
                  </a:cubicBezTo>
                  <a:cubicBezTo>
                    <a:pt x="27311" y="11701"/>
                    <a:pt x="29357" y="11275"/>
                    <a:pt x="31402" y="11275"/>
                  </a:cubicBezTo>
                  <a:close/>
                  <a:moveTo>
                    <a:pt x="31403" y="0"/>
                  </a:moveTo>
                  <a:cubicBezTo>
                    <a:pt x="24081" y="0"/>
                    <a:pt x="16759" y="1527"/>
                    <a:pt x="11173" y="4582"/>
                  </a:cubicBezTo>
                  <a:cubicBezTo>
                    <a:pt x="1" y="10692"/>
                    <a:pt x="1" y="20598"/>
                    <a:pt x="11173" y="26709"/>
                  </a:cubicBezTo>
                  <a:cubicBezTo>
                    <a:pt x="16759" y="29764"/>
                    <a:pt x="24081" y="31292"/>
                    <a:pt x="31403" y="31292"/>
                  </a:cubicBezTo>
                  <a:cubicBezTo>
                    <a:pt x="38724" y="31292"/>
                    <a:pt x="46046" y="29764"/>
                    <a:pt x="51632" y="26709"/>
                  </a:cubicBezTo>
                  <a:cubicBezTo>
                    <a:pt x="62804" y="20598"/>
                    <a:pt x="62804" y="10692"/>
                    <a:pt x="51632" y="4582"/>
                  </a:cubicBezTo>
                  <a:cubicBezTo>
                    <a:pt x="46046" y="1527"/>
                    <a:pt x="38724" y="0"/>
                    <a:pt x="31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899125" y="2717650"/>
              <a:ext cx="1202075" cy="341775"/>
            </a:xfrm>
            <a:custGeom>
              <a:avLst/>
              <a:gdLst/>
              <a:ahLst/>
              <a:cxnLst/>
              <a:rect l="l" t="t" r="r" b="b"/>
              <a:pathLst>
                <a:path w="48083" h="13671" extrusionOk="0">
                  <a:moveTo>
                    <a:pt x="24042" y="0"/>
                  </a:moveTo>
                  <a:cubicBezTo>
                    <a:pt x="17968" y="0"/>
                    <a:pt x="11894" y="1267"/>
                    <a:pt x="7259" y="3802"/>
                  </a:cubicBezTo>
                  <a:cubicBezTo>
                    <a:pt x="2303" y="6512"/>
                    <a:pt x="1" y="10123"/>
                    <a:pt x="343" y="13671"/>
                  </a:cubicBezTo>
                  <a:cubicBezTo>
                    <a:pt x="643" y="10583"/>
                    <a:pt x="2946" y="7542"/>
                    <a:pt x="7259" y="5183"/>
                  </a:cubicBezTo>
                  <a:cubicBezTo>
                    <a:pt x="11894" y="2649"/>
                    <a:pt x="17968" y="1381"/>
                    <a:pt x="24042" y="1381"/>
                  </a:cubicBezTo>
                  <a:cubicBezTo>
                    <a:pt x="30115" y="1381"/>
                    <a:pt x="36189" y="2649"/>
                    <a:pt x="40824" y="5183"/>
                  </a:cubicBezTo>
                  <a:cubicBezTo>
                    <a:pt x="45137" y="7542"/>
                    <a:pt x="47440" y="10583"/>
                    <a:pt x="47740" y="13671"/>
                  </a:cubicBezTo>
                  <a:cubicBezTo>
                    <a:pt x="48082" y="10123"/>
                    <a:pt x="45780" y="6512"/>
                    <a:pt x="40824" y="3802"/>
                  </a:cubicBezTo>
                  <a:cubicBezTo>
                    <a:pt x="36189" y="1267"/>
                    <a:pt x="30115" y="0"/>
                    <a:pt x="2404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850900" y="2459350"/>
              <a:ext cx="1298550" cy="872350"/>
            </a:xfrm>
            <a:custGeom>
              <a:avLst/>
              <a:gdLst/>
              <a:ahLst/>
              <a:cxnLst/>
              <a:rect l="l" t="t" r="r" b="b"/>
              <a:pathLst>
                <a:path w="51942" h="34894" extrusionOk="0">
                  <a:moveTo>
                    <a:pt x="25970" y="1"/>
                  </a:moveTo>
                  <a:cubicBezTo>
                    <a:pt x="13376" y="1"/>
                    <a:pt x="2875" y="8964"/>
                    <a:pt x="498" y="20860"/>
                  </a:cubicBezTo>
                  <a:cubicBezTo>
                    <a:pt x="0" y="23352"/>
                    <a:pt x="912" y="25912"/>
                    <a:pt x="2861" y="27545"/>
                  </a:cubicBezTo>
                  <a:cubicBezTo>
                    <a:pt x="8198" y="32015"/>
                    <a:pt x="16564" y="34893"/>
                    <a:pt x="25970" y="34893"/>
                  </a:cubicBezTo>
                  <a:cubicBezTo>
                    <a:pt x="35377" y="34893"/>
                    <a:pt x="43744" y="32015"/>
                    <a:pt x="49080" y="27545"/>
                  </a:cubicBezTo>
                  <a:cubicBezTo>
                    <a:pt x="51029" y="25912"/>
                    <a:pt x="51941" y="23352"/>
                    <a:pt x="51443" y="20860"/>
                  </a:cubicBezTo>
                  <a:cubicBezTo>
                    <a:pt x="49066" y="8964"/>
                    <a:pt x="38565" y="1"/>
                    <a:pt x="25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1327275" y="2459475"/>
              <a:ext cx="822175" cy="872225"/>
            </a:xfrm>
            <a:custGeom>
              <a:avLst/>
              <a:gdLst/>
              <a:ahLst/>
              <a:cxnLst/>
              <a:rect l="l" t="t" r="r" b="b"/>
              <a:pathLst>
                <a:path w="32887" h="34889" extrusionOk="0">
                  <a:moveTo>
                    <a:pt x="32388" y="20855"/>
                  </a:moveTo>
                  <a:cubicBezTo>
                    <a:pt x="30039" y="9093"/>
                    <a:pt x="19746" y="199"/>
                    <a:pt x="7342" y="1"/>
                  </a:cubicBezTo>
                  <a:cubicBezTo>
                    <a:pt x="16563" y="1609"/>
                    <a:pt x="23927" y="9914"/>
                    <a:pt x="25739" y="20575"/>
                  </a:cubicBezTo>
                  <a:cubicBezTo>
                    <a:pt x="26162" y="23067"/>
                    <a:pt x="25385" y="25628"/>
                    <a:pt x="23728" y="27260"/>
                  </a:cubicBezTo>
                  <a:cubicBezTo>
                    <a:pt x="19188" y="31730"/>
                    <a:pt x="12071" y="34609"/>
                    <a:pt x="4068" y="34609"/>
                  </a:cubicBezTo>
                  <a:cubicBezTo>
                    <a:pt x="2683" y="34609"/>
                    <a:pt x="1324" y="34521"/>
                    <a:pt x="0" y="34355"/>
                  </a:cubicBezTo>
                  <a:cubicBezTo>
                    <a:pt x="2218" y="34704"/>
                    <a:pt x="4533" y="34888"/>
                    <a:pt x="6915" y="34888"/>
                  </a:cubicBezTo>
                  <a:cubicBezTo>
                    <a:pt x="16322" y="34888"/>
                    <a:pt x="24689" y="32010"/>
                    <a:pt x="30025" y="27540"/>
                  </a:cubicBezTo>
                  <a:cubicBezTo>
                    <a:pt x="31974" y="25907"/>
                    <a:pt x="32886" y="23347"/>
                    <a:pt x="32388" y="20855"/>
                  </a:cubicBezTo>
                  <a:close/>
                </a:path>
              </a:pathLst>
            </a:custGeom>
            <a:solidFill>
              <a:srgbClr val="2A265A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1051775" y="2628275"/>
              <a:ext cx="896775" cy="205975"/>
            </a:xfrm>
            <a:custGeom>
              <a:avLst/>
              <a:gdLst/>
              <a:ahLst/>
              <a:cxnLst/>
              <a:rect l="l" t="t" r="r" b="b"/>
              <a:pathLst>
                <a:path w="35871" h="8239" extrusionOk="0">
                  <a:moveTo>
                    <a:pt x="459" y="1"/>
                  </a:moveTo>
                  <a:cubicBezTo>
                    <a:pt x="305" y="141"/>
                    <a:pt x="152" y="284"/>
                    <a:pt x="1" y="428"/>
                  </a:cubicBezTo>
                  <a:cubicBezTo>
                    <a:pt x="803" y="2254"/>
                    <a:pt x="2489" y="3922"/>
                    <a:pt x="4940" y="5271"/>
                  </a:cubicBezTo>
                  <a:cubicBezTo>
                    <a:pt x="8416" y="7185"/>
                    <a:pt x="13032" y="8238"/>
                    <a:pt x="17935" y="8238"/>
                  </a:cubicBezTo>
                  <a:cubicBezTo>
                    <a:pt x="22839" y="8238"/>
                    <a:pt x="27455" y="7185"/>
                    <a:pt x="30931" y="5271"/>
                  </a:cubicBezTo>
                  <a:cubicBezTo>
                    <a:pt x="33382" y="3922"/>
                    <a:pt x="35068" y="2254"/>
                    <a:pt x="35870" y="428"/>
                  </a:cubicBezTo>
                  <a:cubicBezTo>
                    <a:pt x="35719" y="284"/>
                    <a:pt x="35566" y="141"/>
                    <a:pt x="35412" y="1"/>
                  </a:cubicBezTo>
                  <a:cubicBezTo>
                    <a:pt x="33664" y="4369"/>
                    <a:pt x="26493" y="7651"/>
                    <a:pt x="17935" y="7651"/>
                  </a:cubicBezTo>
                  <a:cubicBezTo>
                    <a:pt x="9379" y="7651"/>
                    <a:pt x="2207" y="4369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893675" y="2860950"/>
              <a:ext cx="1213000" cy="219850"/>
            </a:xfrm>
            <a:custGeom>
              <a:avLst/>
              <a:gdLst/>
              <a:ahLst/>
              <a:cxnLst/>
              <a:rect l="l" t="t" r="r" b="b"/>
              <a:pathLst>
                <a:path w="48520" h="8794" extrusionOk="0">
                  <a:moveTo>
                    <a:pt x="243" y="1"/>
                  </a:moveTo>
                  <a:cubicBezTo>
                    <a:pt x="159" y="201"/>
                    <a:pt x="78" y="405"/>
                    <a:pt x="0" y="608"/>
                  </a:cubicBezTo>
                  <a:cubicBezTo>
                    <a:pt x="1292" y="1993"/>
                    <a:pt x="2977" y="3273"/>
                    <a:pt x="5027" y="4402"/>
                  </a:cubicBezTo>
                  <a:cubicBezTo>
                    <a:pt x="10169" y="7234"/>
                    <a:pt x="16999" y="8793"/>
                    <a:pt x="24259" y="8793"/>
                  </a:cubicBezTo>
                  <a:cubicBezTo>
                    <a:pt x="31520" y="8793"/>
                    <a:pt x="38350" y="7234"/>
                    <a:pt x="43491" y="4402"/>
                  </a:cubicBezTo>
                  <a:cubicBezTo>
                    <a:pt x="45542" y="3273"/>
                    <a:pt x="47228" y="1993"/>
                    <a:pt x="48519" y="608"/>
                  </a:cubicBezTo>
                  <a:cubicBezTo>
                    <a:pt x="48441" y="405"/>
                    <a:pt x="48360" y="201"/>
                    <a:pt x="48276" y="1"/>
                  </a:cubicBezTo>
                  <a:cubicBezTo>
                    <a:pt x="43938" y="4853"/>
                    <a:pt x="34803" y="8204"/>
                    <a:pt x="24259" y="8204"/>
                  </a:cubicBezTo>
                  <a:cubicBezTo>
                    <a:pt x="13716" y="8204"/>
                    <a:pt x="4581" y="4853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1419675" y="2514700"/>
              <a:ext cx="160975" cy="84675"/>
            </a:xfrm>
            <a:custGeom>
              <a:avLst/>
              <a:gdLst/>
              <a:ahLst/>
              <a:cxnLst/>
              <a:rect l="l" t="t" r="r" b="b"/>
              <a:pathLst>
                <a:path w="6439" h="3387" extrusionOk="0">
                  <a:moveTo>
                    <a:pt x="3220" y="0"/>
                  </a:moveTo>
                  <a:cubicBezTo>
                    <a:pt x="2469" y="0"/>
                    <a:pt x="1719" y="166"/>
                    <a:pt x="1146" y="496"/>
                  </a:cubicBezTo>
                  <a:cubicBezTo>
                    <a:pt x="0" y="1157"/>
                    <a:pt x="0" y="2230"/>
                    <a:pt x="1146" y="2891"/>
                  </a:cubicBezTo>
                  <a:cubicBezTo>
                    <a:pt x="1719" y="3221"/>
                    <a:pt x="2469" y="3386"/>
                    <a:pt x="3220" y="3386"/>
                  </a:cubicBezTo>
                  <a:cubicBezTo>
                    <a:pt x="3970" y="3386"/>
                    <a:pt x="4720" y="3221"/>
                    <a:pt x="5293" y="2891"/>
                  </a:cubicBezTo>
                  <a:cubicBezTo>
                    <a:pt x="6439" y="2230"/>
                    <a:pt x="6439" y="1158"/>
                    <a:pt x="5293" y="496"/>
                  </a:cubicBezTo>
                  <a:cubicBezTo>
                    <a:pt x="4720" y="166"/>
                    <a:pt x="3970" y="0"/>
                    <a:pt x="3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1004525" y="2608550"/>
              <a:ext cx="315525" cy="352800"/>
            </a:xfrm>
            <a:custGeom>
              <a:avLst/>
              <a:gdLst/>
              <a:ahLst/>
              <a:cxnLst/>
              <a:rect l="l" t="t" r="r" b="b"/>
              <a:pathLst>
                <a:path w="12621" h="14112" extrusionOk="0">
                  <a:moveTo>
                    <a:pt x="9613" y="9706"/>
                  </a:moveTo>
                  <a:cubicBezTo>
                    <a:pt x="7136" y="12795"/>
                    <a:pt x="3649" y="14111"/>
                    <a:pt x="1824" y="12648"/>
                  </a:cubicBezTo>
                  <a:cubicBezTo>
                    <a:pt x="0" y="11185"/>
                    <a:pt x="530" y="7495"/>
                    <a:pt x="3007" y="4406"/>
                  </a:cubicBezTo>
                  <a:cubicBezTo>
                    <a:pt x="5485" y="1318"/>
                    <a:pt x="8971" y="1"/>
                    <a:pt x="10796" y="1464"/>
                  </a:cubicBezTo>
                  <a:cubicBezTo>
                    <a:pt x="12621" y="2928"/>
                    <a:pt x="12091" y="6618"/>
                    <a:pt x="9613" y="9706"/>
                  </a:cubicBezTo>
                  <a:close/>
                </a:path>
              </a:pathLst>
            </a:custGeom>
            <a:solidFill>
              <a:srgbClr val="F5F7FA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49"/>
          <p:cNvGrpSpPr/>
          <p:nvPr/>
        </p:nvGrpSpPr>
        <p:grpSpPr>
          <a:xfrm>
            <a:off x="2329225" y="3213300"/>
            <a:ext cx="1298900" cy="1298900"/>
            <a:chOff x="2631425" y="2459350"/>
            <a:chExt cx="1298900" cy="1298900"/>
          </a:xfrm>
        </p:grpSpPr>
        <p:sp>
          <p:nvSpPr>
            <p:cNvPr id="1109" name="Google Shape;1109;p49"/>
            <p:cNvSpPr/>
            <p:nvPr/>
          </p:nvSpPr>
          <p:spPr>
            <a:xfrm>
              <a:off x="2631425" y="2459350"/>
              <a:ext cx="1298900" cy="1298900"/>
            </a:xfrm>
            <a:custGeom>
              <a:avLst/>
              <a:gdLst/>
              <a:ahLst/>
              <a:cxnLst/>
              <a:rect l="l" t="t" r="r" b="b"/>
              <a:pathLst>
                <a:path w="51956" h="51956" extrusionOk="0">
                  <a:moveTo>
                    <a:pt x="25978" y="0"/>
                  </a:moveTo>
                  <a:cubicBezTo>
                    <a:pt x="19089" y="0"/>
                    <a:pt x="12481" y="2738"/>
                    <a:pt x="7609" y="7609"/>
                  </a:cubicBezTo>
                  <a:cubicBezTo>
                    <a:pt x="2738" y="12481"/>
                    <a:pt x="1" y="19088"/>
                    <a:pt x="1" y="25978"/>
                  </a:cubicBezTo>
                  <a:cubicBezTo>
                    <a:pt x="1" y="32868"/>
                    <a:pt x="2738" y="39475"/>
                    <a:pt x="7609" y="44347"/>
                  </a:cubicBezTo>
                  <a:cubicBezTo>
                    <a:pt x="12481" y="49218"/>
                    <a:pt x="19089" y="51955"/>
                    <a:pt x="25978" y="51955"/>
                  </a:cubicBezTo>
                  <a:cubicBezTo>
                    <a:pt x="32868" y="51955"/>
                    <a:pt x="39476" y="49218"/>
                    <a:pt x="44347" y="44347"/>
                  </a:cubicBezTo>
                  <a:cubicBezTo>
                    <a:pt x="49218" y="39475"/>
                    <a:pt x="51956" y="32868"/>
                    <a:pt x="51956" y="25978"/>
                  </a:cubicBezTo>
                  <a:cubicBezTo>
                    <a:pt x="51956" y="19088"/>
                    <a:pt x="49218" y="12481"/>
                    <a:pt x="44347" y="7609"/>
                  </a:cubicBezTo>
                  <a:cubicBezTo>
                    <a:pt x="39476" y="2738"/>
                    <a:pt x="32868" y="0"/>
                    <a:pt x="25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2857050" y="2521250"/>
              <a:ext cx="1073275" cy="1237000"/>
            </a:xfrm>
            <a:custGeom>
              <a:avLst/>
              <a:gdLst/>
              <a:ahLst/>
              <a:cxnLst/>
              <a:rect l="l" t="t" r="r" b="b"/>
              <a:pathLst>
                <a:path w="42931" h="49480" extrusionOk="0">
                  <a:moveTo>
                    <a:pt x="28029" y="0"/>
                  </a:moveTo>
                  <a:cubicBezTo>
                    <a:pt x="33555" y="4764"/>
                    <a:pt x="37053" y="11814"/>
                    <a:pt x="37053" y="19682"/>
                  </a:cubicBezTo>
                  <a:cubicBezTo>
                    <a:pt x="37053" y="34030"/>
                    <a:pt x="25424" y="45659"/>
                    <a:pt x="11077" y="45659"/>
                  </a:cubicBezTo>
                  <a:cubicBezTo>
                    <a:pt x="7114" y="45659"/>
                    <a:pt x="3361" y="44771"/>
                    <a:pt x="1" y="43185"/>
                  </a:cubicBezTo>
                  <a:cubicBezTo>
                    <a:pt x="4550" y="47108"/>
                    <a:pt x="10474" y="49479"/>
                    <a:pt x="16953" y="49479"/>
                  </a:cubicBezTo>
                  <a:cubicBezTo>
                    <a:pt x="31300" y="49479"/>
                    <a:pt x="42931" y="37849"/>
                    <a:pt x="42931" y="23502"/>
                  </a:cubicBezTo>
                  <a:cubicBezTo>
                    <a:pt x="42931" y="13117"/>
                    <a:pt x="36836" y="4158"/>
                    <a:pt x="28029" y="0"/>
                  </a:cubicBezTo>
                  <a:close/>
                </a:path>
              </a:pathLst>
            </a:custGeom>
            <a:solidFill>
              <a:srgbClr val="2A265A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2832525" y="2628300"/>
              <a:ext cx="896750" cy="205975"/>
            </a:xfrm>
            <a:custGeom>
              <a:avLst/>
              <a:gdLst/>
              <a:ahLst/>
              <a:cxnLst/>
              <a:rect l="l" t="t" r="r" b="b"/>
              <a:pathLst>
                <a:path w="35870" h="8239" extrusionOk="0">
                  <a:moveTo>
                    <a:pt x="459" y="1"/>
                  </a:moveTo>
                  <a:cubicBezTo>
                    <a:pt x="303" y="141"/>
                    <a:pt x="150" y="284"/>
                    <a:pt x="0" y="428"/>
                  </a:cubicBezTo>
                  <a:cubicBezTo>
                    <a:pt x="802" y="2254"/>
                    <a:pt x="2488" y="3921"/>
                    <a:pt x="4938" y="5270"/>
                  </a:cubicBezTo>
                  <a:cubicBezTo>
                    <a:pt x="8415" y="7185"/>
                    <a:pt x="13030" y="8239"/>
                    <a:pt x="17934" y="8239"/>
                  </a:cubicBezTo>
                  <a:cubicBezTo>
                    <a:pt x="22839" y="8239"/>
                    <a:pt x="27453" y="7185"/>
                    <a:pt x="30930" y="5270"/>
                  </a:cubicBezTo>
                  <a:cubicBezTo>
                    <a:pt x="33380" y="3921"/>
                    <a:pt x="35066" y="2254"/>
                    <a:pt x="35870" y="428"/>
                  </a:cubicBezTo>
                  <a:cubicBezTo>
                    <a:pt x="35718" y="284"/>
                    <a:pt x="35565" y="141"/>
                    <a:pt x="35411" y="1"/>
                  </a:cubicBezTo>
                  <a:cubicBezTo>
                    <a:pt x="33663" y="4369"/>
                    <a:pt x="26492" y="7651"/>
                    <a:pt x="17934" y="7651"/>
                  </a:cubicBezTo>
                  <a:cubicBezTo>
                    <a:pt x="9377" y="7651"/>
                    <a:pt x="2205" y="4369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2674400" y="2860950"/>
              <a:ext cx="1212975" cy="219850"/>
            </a:xfrm>
            <a:custGeom>
              <a:avLst/>
              <a:gdLst/>
              <a:ahLst/>
              <a:cxnLst/>
              <a:rect l="l" t="t" r="r" b="b"/>
              <a:pathLst>
                <a:path w="48519" h="8794" extrusionOk="0">
                  <a:moveTo>
                    <a:pt x="243" y="0"/>
                  </a:moveTo>
                  <a:cubicBezTo>
                    <a:pt x="160" y="203"/>
                    <a:pt x="79" y="405"/>
                    <a:pt x="0" y="609"/>
                  </a:cubicBezTo>
                  <a:cubicBezTo>
                    <a:pt x="1292" y="1994"/>
                    <a:pt x="2978" y="3273"/>
                    <a:pt x="5027" y="4403"/>
                  </a:cubicBezTo>
                  <a:cubicBezTo>
                    <a:pt x="10169" y="7234"/>
                    <a:pt x="16999" y="8793"/>
                    <a:pt x="24259" y="8793"/>
                  </a:cubicBezTo>
                  <a:cubicBezTo>
                    <a:pt x="31519" y="8793"/>
                    <a:pt x="38349" y="7234"/>
                    <a:pt x="43491" y="4403"/>
                  </a:cubicBezTo>
                  <a:cubicBezTo>
                    <a:pt x="45542" y="3273"/>
                    <a:pt x="47227" y="1994"/>
                    <a:pt x="48518" y="609"/>
                  </a:cubicBezTo>
                  <a:cubicBezTo>
                    <a:pt x="48440" y="405"/>
                    <a:pt x="48359" y="203"/>
                    <a:pt x="48275" y="0"/>
                  </a:cubicBezTo>
                  <a:cubicBezTo>
                    <a:pt x="43937" y="4854"/>
                    <a:pt x="34803" y="8205"/>
                    <a:pt x="24259" y="8205"/>
                  </a:cubicBezTo>
                  <a:cubicBezTo>
                    <a:pt x="13716" y="8205"/>
                    <a:pt x="4581" y="4854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2636475" y="3189825"/>
              <a:ext cx="1288825" cy="283775"/>
            </a:xfrm>
            <a:custGeom>
              <a:avLst/>
              <a:gdLst/>
              <a:ahLst/>
              <a:cxnLst/>
              <a:rect l="l" t="t" r="r" b="b"/>
              <a:pathLst>
                <a:path w="51553" h="11351" extrusionOk="0">
                  <a:moveTo>
                    <a:pt x="1" y="0"/>
                  </a:moveTo>
                  <a:cubicBezTo>
                    <a:pt x="67" y="535"/>
                    <a:pt x="150" y="1064"/>
                    <a:pt x="249" y="1588"/>
                  </a:cubicBezTo>
                  <a:cubicBezTo>
                    <a:pt x="1611" y="3585"/>
                    <a:pt x="3736" y="5414"/>
                    <a:pt x="6544" y="6959"/>
                  </a:cubicBezTo>
                  <a:cubicBezTo>
                    <a:pt x="11686" y="9791"/>
                    <a:pt x="18516" y="11351"/>
                    <a:pt x="25776" y="11351"/>
                  </a:cubicBezTo>
                  <a:cubicBezTo>
                    <a:pt x="33036" y="11351"/>
                    <a:pt x="39866" y="9791"/>
                    <a:pt x="45008" y="6959"/>
                  </a:cubicBezTo>
                  <a:cubicBezTo>
                    <a:pt x="47817" y="5414"/>
                    <a:pt x="49942" y="3585"/>
                    <a:pt x="51304" y="1588"/>
                  </a:cubicBezTo>
                  <a:cubicBezTo>
                    <a:pt x="51402" y="1064"/>
                    <a:pt x="51486" y="535"/>
                    <a:pt x="51553" y="0"/>
                  </a:cubicBezTo>
                  <a:lnTo>
                    <a:pt x="51553" y="0"/>
                  </a:lnTo>
                  <a:cubicBezTo>
                    <a:pt x="48476" y="6194"/>
                    <a:pt x="38086" y="10763"/>
                    <a:pt x="25776" y="10763"/>
                  </a:cubicBezTo>
                  <a:cubicBezTo>
                    <a:pt x="13467" y="10763"/>
                    <a:pt x="3078" y="619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2827925" y="3574150"/>
              <a:ext cx="905925" cy="111625"/>
            </a:xfrm>
            <a:custGeom>
              <a:avLst/>
              <a:gdLst/>
              <a:ahLst/>
              <a:cxnLst/>
              <a:rect l="l" t="t" r="r" b="b"/>
              <a:pathLst>
                <a:path w="36237" h="4465" extrusionOk="0">
                  <a:moveTo>
                    <a:pt x="1" y="0"/>
                  </a:moveTo>
                  <a:lnTo>
                    <a:pt x="1" y="0"/>
                  </a:lnTo>
                  <a:cubicBezTo>
                    <a:pt x="476" y="463"/>
                    <a:pt x="969" y="909"/>
                    <a:pt x="1479" y="1334"/>
                  </a:cubicBezTo>
                  <a:cubicBezTo>
                    <a:pt x="6224" y="3364"/>
                    <a:pt x="12020" y="4465"/>
                    <a:pt x="18118" y="4465"/>
                  </a:cubicBezTo>
                  <a:cubicBezTo>
                    <a:pt x="24217" y="4465"/>
                    <a:pt x="30012" y="3364"/>
                    <a:pt x="34757" y="1334"/>
                  </a:cubicBezTo>
                  <a:cubicBezTo>
                    <a:pt x="35268" y="909"/>
                    <a:pt x="35760" y="463"/>
                    <a:pt x="36237" y="0"/>
                  </a:cubicBezTo>
                  <a:lnTo>
                    <a:pt x="36237" y="0"/>
                  </a:lnTo>
                  <a:cubicBezTo>
                    <a:pt x="31473" y="2405"/>
                    <a:pt x="25105" y="3877"/>
                    <a:pt x="18118" y="3877"/>
                  </a:cubicBezTo>
                  <a:cubicBezTo>
                    <a:pt x="11131" y="3877"/>
                    <a:pt x="4765" y="240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3200400" y="2514725"/>
              <a:ext cx="160950" cy="84675"/>
            </a:xfrm>
            <a:custGeom>
              <a:avLst/>
              <a:gdLst/>
              <a:ahLst/>
              <a:cxnLst/>
              <a:rect l="l" t="t" r="r" b="b"/>
              <a:pathLst>
                <a:path w="6438" h="3387" extrusionOk="0">
                  <a:moveTo>
                    <a:pt x="3219" y="0"/>
                  </a:moveTo>
                  <a:cubicBezTo>
                    <a:pt x="2469" y="0"/>
                    <a:pt x="1718" y="166"/>
                    <a:pt x="1145" y="496"/>
                  </a:cubicBezTo>
                  <a:cubicBezTo>
                    <a:pt x="1" y="1157"/>
                    <a:pt x="1" y="2229"/>
                    <a:pt x="1145" y="2891"/>
                  </a:cubicBezTo>
                  <a:cubicBezTo>
                    <a:pt x="1718" y="3221"/>
                    <a:pt x="2469" y="3386"/>
                    <a:pt x="3219" y="3386"/>
                  </a:cubicBezTo>
                  <a:cubicBezTo>
                    <a:pt x="3970" y="3386"/>
                    <a:pt x="4720" y="3221"/>
                    <a:pt x="5293" y="2891"/>
                  </a:cubicBezTo>
                  <a:cubicBezTo>
                    <a:pt x="6438" y="2229"/>
                    <a:pt x="6438" y="1157"/>
                    <a:pt x="5293" y="496"/>
                  </a:cubicBezTo>
                  <a:cubicBezTo>
                    <a:pt x="4720" y="166"/>
                    <a:pt x="3970" y="0"/>
                    <a:pt x="32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2785225" y="2608550"/>
              <a:ext cx="315525" cy="352825"/>
            </a:xfrm>
            <a:custGeom>
              <a:avLst/>
              <a:gdLst/>
              <a:ahLst/>
              <a:cxnLst/>
              <a:rect l="l" t="t" r="r" b="b"/>
              <a:pathLst>
                <a:path w="12621" h="14113" extrusionOk="0">
                  <a:moveTo>
                    <a:pt x="9614" y="9706"/>
                  </a:moveTo>
                  <a:cubicBezTo>
                    <a:pt x="7136" y="12794"/>
                    <a:pt x="3650" y="14112"/>
                    <a:pt x="1825" y="12649"/>
                  </a:cubicBezTo>
                  <a:cubicBezTo>
                    <a:pt x="0" y="11186"/>
                    <a:pt x="530" y="7496"/>
                    <a:pt x="3008" y="4407"/>
                  </a:cubicBezTo>
                  <a:cubicBezTo>
                    <a:pt x="5485" y="1319"/>
                    <a:pt x="8972" y="1"/>
                    <a:pt x="10797" y="1464"/>
                  </a:cubicBezTo>
                  <a:cubicBezTo>
                    <a:pt x="12621" y="2928"/>
                    <a:pt x="12091" y="6617"/>
                    <a:pt x="9614" y="9706"/>
                  </a:cubicBezTo>
                  <a:close/>
                </a:path>
              </a:pathLst>
            </a:custGeom>
            <a:solidFill>
              <a:srgbClr val="F5F7FA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9"/>
          <p:cNvGrpSpPr/>
          <p:nvPr/>
        </p:nvGrpSpPr>
        <p:grpSpPr>
          <a:xfrm>
            <a:off x="4147375" y="2490438"/>
            <a:ext cx="678325" cy="1530425"/>
            <a:chOff x="4430425" y="2343588"/>
            <a:chExt cx="678325" cy="1530425"/>
          </a:xfrm>
        </p:grpSpPr>
        <p:sp>
          <p:nvSpPr>
            <p:cNvPr id="1118" name="Google Shape;1118;p49"/>
            <p:cNvSpPr/>
            <p:nvPr/>
          </p:nvSpPr>
          <p:spPr>
            <a:xfrm>
              <a:off x="4436000" y="3531913"/>
              <a:ext cx="666775" cy="342100"/>
            </a:xfrm>
            <a:custGeom>
              <a:avLst/>
              <a:gdLst/>
              <a:ahLst/>
              <a:cxnLst/>
              <a:rect l="l" t="t" r="r" b="b"/>
              <a:pathLst>
                <a:path w="26671" h="13684" extrusionOk="0">
                  <a:moveTo>
                    <a:pt x="13430" y="1"/>
                  </a:moveTo>
                  <a:cubicBezTo>
                    <a:pt x="12864" y="1"/>
                    <a:pt x="12266" y="139"/>
                    <a:pt x="11801" y="408"/>
                  </a:cubicBezTo>
                  <a:lnTo>
                    <a:pt x="5646" y="3960"/>
                  </a:lnTo>
                  <a:lnTo>
                    <a:pt x="18" y="3960"/>
                  </a:lnTo>
                  <a:lnTo>
                    <a:pt x="18" y="5989"/>
                  </a:lnTo>
                  <a:lnTo>
                    <a:pt x="22" y="5989"/>
                  </a:lnTo>
                  <a:cubicBezTo>
                    <a:pt x="0" y="6277"/>
                    <a:pt x="162" y="6557"/>
                    <a:pt x="516" y="6761"/>
                  </a:cubicBezTo>
                  <a:lnTo>
                    <a:pt x="12007" y="13396"/>
                  </a:lnTo>
                  <a:cubicBezTo>
                    <a:pt x="12341" y="13589"/>
                    <a:pt x="12789" y="13683"/>
                    <a:pt x="13258" y="13683"/>
                  </a:cubicBezTo>
                  <a:cubicBezTo>
                    <a:pt x="13824" y="13683"/>
                    <a:pt x="14421" y="13545"/>
                    <a:pt x="14888" y="13276"/>
                  </a:cubicBezTo>
                  <a:lnTo>
                    <a:pt x="25964" y="6880"/>
                  </a:lnTo>
                  <a:cubicBezTo>
                    <a:pt x="26407" y="6625"/>
                    <a:pt x="26642" y="6301"/>
                    <a:pt x="26666" y="5989"/>
                  </a:cubicBezTo>
                  <a:lnTo>
                    <a:pt x="26670" y="5989"/>
                  </a:lnTo>
                  <a:lnTo>
                    <a:pt x="26670" y="3960"/>
                  </a:lnTo>
                  <a:lnTo>
                    <a:pt x="21041" y="3960"/>
                  </a:lnTo>
                  <a:lnTo>
                    <a:pt x="14680" y="289"/>
                  </a:lnTo>
                  <a:cubicBezTo>
                    <a:pt x="14346" y="95"/>
                    <a:pt x="13899" y="1"/>
                    <a:pt x="13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4430425" y="3438563"/>
              <a:ext cx="678325" cy="384700"/>
            </a:xfrm>
            <a:custGeom>
              <a:avLst/>
              <a:gdLst/>
              <a:ahLst/>
              <a:cxnLst/>
              <a:rect l="l" t="t" r="r" b="b"/>
              <a:pathLst>
                <a:path w="27133" h="15388" extrusionOk="0">
                  <a:moveTo>
                    <a:pt x="13652" y="1"/>
                  </a:moveTo>
                  <a:cubicBezTo>
                    <a:pt x="13086" y="1"/>
                    <a:pt x="12489" y="139"/>
                    <a:pt x="12024" y="407"/>
                  </a:cubicBezTo>
                  <a:lnTo>
                    <a:pt x="946" y="6803"/>
                  </a:lnTo>
                  <a:cubicBezTo>
                    <a:pt x="93" y="7296"/>
                    <a:pt x="1" y="8040"/>
                    <a:pt x="739" y="8466"/>
                  </a:cubicBezTo>
                  <a:lnTo>
                    <a:pt x="12230" y="15100"/>
                  </a:lnTo>
                  <a:cubicBezTo>
                    <a:pt x="12565" y="15293"/>
                    <a:pt x="13013" y="15388"/>
                    <a:pt x="13482" y="15388"/>
                  </a:cubicBezTo>
                  <a:cubicBezTo>
                    <a:pt x="14048" y="15388"/>
                    <a:pt x="14644" y="15250"/>
                    <a:pt x="15111" y="14981"/>
                  </a:cubicBezTo>
                  <a:lnTo>
                    <a:pt x="26187" y="8586"/>
                  </a:lnTo>
                  <a:cubicBezTo>
                    <a:pt x="27040" y="8093"/>
                    <a:pt x="27132" y="7349"/>
                    <a:pt x="26394" y="6923"/>
                  </a:cubicBezTo>
                  <a:lnTo>
                    <a:pt x="14903" y="289"/>
                  </a:lnTo>
                  <a:cubicBezTo>
                    <a:pt x="14569" y="96"/>
                    <a:pt x="14121" y="1"/>
                    <a:pt x="13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4711700" y="3534738"/>
              <a:ext cx="397050" cy="191150"/>
            </a:xfrm>
            <a:custGeom>
              <a:avLst/>
              <a:gdLst/>
              <a:ahLst/>
              <a:cxnLst/>
              <a:rect l="l" t="t" r="r" b="b"/>
              <a:pathLst>
                <a:path w="15882" h="7646" extrusionOk="0">
                  <a:moveTo>
                    <a:pt x="0" y="7645"/>
                  </a:moveTo>
                  <a:lnTo>
                    <a:pt x="9815" y="0"/>
                  </a:lnTo>
                  <a:lnTo>
                    <a:pt x="15143" y="3076"/>
                  </a:lnTo>
                  <a:cubicBezTo>
                    <a:pt x="15881" y="3502"/>
                    <a:pt x="15789" y="4246"/>
                    <a:pt x="14936" y="4739"/>
                  </a:cubicBezTo>
                  <a:lnTo>
                    <a:pt x="9900" y="7645"/>
                  </a:lnTo>
                  <a:lnTo>
                    <a:pt x="0" y="7645"/>
                  </a:lnTo>
                  <a:close/>
                </a:path>
              </a:pathLst>
            </a:custGeom>
            <a:solidFill>
              <a:srgbClr val="2A265A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4910325" y="2499038"/>
              <a:ext cx="118150" cy="101625"/>
            </a:xfrm>
            <a:custGeom>
              <a:avLst/>
              <a:gdLst/>
              <a:ahLst/>
              <a:cxnLst/>
              <a:rect l="l" t="t" r="r" b="b"/>
              <a:pathLst>
                <a:path w="4726" h="4065" extrusionOk="0">
                  <a:moveTo>
                    <a:pt x="3490" y="0"/>
                  </a:moveTo>
                  <a:cubicBezTo>
                    <a:pt x="3396" y="0"/>
                    <a:pt x="3312" y="25"/>
                    <a:pt x="3242" y="73"/>
                  </a:cubicBezTo>
                  <a:lnTo>
                    <a:pt x="0" y="1956"/>
                  </a:lnTo>
                  <a:lnTo>
                    <a:pt x="291" y="2476"/>
                  </a:lnTo>
                  <a:cubicBezTo>
                    <a:pt x="365" y="2845"/>
                    <a:pt x="582" y="3230"/>
                    <a:pt x="858" y="3491"/>
                  </a:cubicBezTo>
                  <a:lnTo>
                    <a:pt x="1179" y="4065"/>
                  </a:lnTo>
                  <a:lnTo>
                    <a:pt x="4464" y="2155"/>
                  </a:lnTo>
                  <a:cubicBezTo>
                    <a:pt x="4472" y="2150"/>
                    <a:pt x="4482" y="2145"/>
                    <a:pt x="4491" y="2140"/>
                  </a:cubicBezTo>
                  <a:lnTo>
                    <a:pt x="4495" y="2136"/>
                  </a:lnTo>
                  <a:cubicBezTo>
                    <a:pt x="4638" y="2043"/>
                    <a:pt x="4725" y="1857"/>
                    <a:pt x="4725" y="1597"/>
                  </a:cubicBezTo>
                  <a:cubicBezTo>
                    <a:pt x="4725" y="1052"/>
                    <a:pt x="4342" y="389"/>
                    <a:pt x="3871" y="117"/>
                  </a:cubicBezTo>
                  <a:cubicBezTo>
                    <a:pt x="3734" y="38"/>
                    <a:pt x="3604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4903800" y="2546638"/>
              <a:ext cx="42775" cy="55200"/>
            </a:xfrm>
            <a:custGeom>
              <a:avLst/>
              <a:gdLst/>
              <a:ahLst/>
              <a:cxnLst/>
              <a:rect l="l" t="t" r="r" b="b"/>
              <a:pathLst>
                <a:path w="1711" h="2208" extrusionOk="0">
                  <a:moveTo>
                    <a:pt x="474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4" y="1817"/>
                    <a:pt x="856" y="2090"/>
                  </a:cubicBezTo>
                  <a:cubicBezTo>
                    <a:pt x="993" y="2169"/>
                    <a:pt x="1123" y="2207"/>
                    <a:pt x="1238" y="2207"/>
                  </a:cubicBezTo>
                  <a:cubicBezTo>
                    <a:pt x="1518" y="2207"/>
                    <a:pt x="1711" y="1983"/>
                    <a:pt x="1711" y="1597"/>
                  </a:cubicBezTo>
                  <a:cubicBezTo>
                    <a:pt x="1711" y="1053"/>
                    <a:pt x="1328" y="389"/>
                    <a:pt x="856" y="117"/>
                  </a:cubicBezTo>
                  <a:cubicBezTo>
                    <a:pt x="719" y="38"/>
                    <a:pt x="589" y="0"/>
                    <a:pt x="474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4910325" y="2728663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6" y="1"/>
                    <a:pt x="3312" y="26"/>
                    <a:pt x="3242" y="74"/>
                  </a:cubicBezTo>
                  <a:lnTo>
                    <a:pt x="0" y="1956"/>
                  </a:lnTo>
                  <a:lnTo>
                    <a:pt x="291" y="2477"/>
                  </a:lnTo>
                  <a:cubicBezTo>
                    <a:pt x="365" y="2846"/>
                    <a:pt x="582" y="3231"/>
                    <a:pt x="858" y="3492"/>
                  </a:cubicBezTo>
                  <a:lnTo>
                    <a:pt x="1179" y="4066"/>
                  </a:lnTo>
                  <a:lnTo>
                    <a:pt x="4464" y="2157"/>
                  </a:lnTo>
                  <a:cubicBezTo>
                    <a:pt x="4472" y="2152"/>
                    <a:pt x="4482" y="2147"/>
                    <a:pt x="4491" y="2141"/>
                  </a:cubicBezTo>
                  <a:lnTo>
                    <a:pt x="4495" y="2138"/>
                  </a:lnTo>
                  <a:cubicBezTo>
                    <a:pt x="4638" y="2044"/>
                    <a:pt x="4725" y="1858"/>
                    <a:pt x="4725" y="1598"/>
                  </a:cubicBezTo>
                  <a:cubicBezTo>
                    <a:pt x="4725" y="1053"/>
                    <a:pt x="4342" y="391"/>
                    <a:pt x="3871" y="118"/>
                  </a:cubicBezTo>
                  <a:cubicBezTo>
                    <a:pt x="3734" y="38"/>
                    <a:pt x="3604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4903800" y="2776288"/>
              <a:ext cx="42775" cy="55175"/>
            </a:xfrm>
            <a:custGeom>
              <a:avLst/>
              <a:gdLst/>
              <a:ahLst/>
              <a:cxnLst/>
              <a:rect l="l" t="t" r="r" b="b"/>
              <a:pathLst>
                <a:path w="1711" h="2207" extrusionOk="0">
                  <a:moveTo>
                    <a:pt x="474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4" y="1818"/>
                    <a:pt x="856" y="2090"/>
                  </a:cubicBezTo>
                  <a:cubicBezTo>
                    <a:pt x="993" y="2169"/>
                    <a:pt x="1123" y="2207"/>
                    <a:pt x="1238" y="2207"/>
                  </a:cubicBezTo>
                  <a:cubicBezTo>
                    <a:pt x="1518" y="2207"/>
                    <a:pt x="1711" y="1983"/>
                    <a:pt x="1711" y="1597"/>
                  </a:cubicBezTo>
                  <a:cubicBezTo>
                    <a:pt x="1711" y="1052"/>
                    <a:pt x="1328" y="389"/>
                    <a:pt x="856" y="117"/>
                  </a:cubicBezTo>
                  <a:cubicBezTo>
                    <a:pt x="719" y="38"/>
                    <a:pt x="589" y="0"/>
                    <a:pt x="474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4910325" y="2958338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6" y="1"/>
                    <a:pt x="3312" y="26"/>
                    <a:pt x="3242" y="74"/>
                  </a:cubicBezTo>
                  <a:lnTo>
                    <a:pt x="3242" y="72"/>
                  </a:lnTo>
                  <a:lnTo>
                    <a:pt x="0" y="1956"/>
                  </a:lnTo>
                  <a:lnTo>
                    <a:pt x="291" y="2477"/>
                  </a:lnTo>
                  <a:cubicBezTo>
                    <a:pt x="365" y="2846"/>
                    <a:pt x="582" y="3230"/>
                    <a:pt x="858" y="3492"/>
                  </a:cubicBezTo>
                  <a:lnTo>
                    <a:pt x="1179" y="4065"/>
                  </a:lnTo>
                  <a:lnTo>
                    <a:pt x="4464" y="2156"/>
                  </a:lnTo>
                  <a:cubicBezTo>
                    <a:pt x="4472" y="2151"/>
                    <a:pt x="4482" y="2146"/>
                    <a:pt x="4491" y="2140"/>
                  </a:cubicBezTo>
                  <a:lnTo>
                    <a:pt x="4495" y="2137"/>
                  </a:lnTo>
                  <a:cubicBezTo>
                    <a:pt x="4638" y="2044"/>
                    <a:pt x="4725" y="1857"/>
                    <a:pt x="4725" y="1598"/>
                  </a:cubicBezTo>
                  <a:cubicBezTo>
                    <a:pt x="4725" y="1052"/>
                    <a:pt x="4342" y="389"/>
                    <a:pt x="3871" y="116"/>
                  </a:cubicBezTo>
                  <a:cubicBezTo>
                    <a:pt x="3734" y="38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4903800" y="3005938"/>
              <a:ext cx="42775" cy="55200"/>
            </a:xfrm>
            <a:custGeom>
              <a:avLst/>
              <a:gdLst/>
              <a:ahLst/>
              <a:cxnLst/>
              <a:rect l="l" t="t" r="r" b="b"/>
              <a:pathLst>
                <a:path w="1711" h="2208" extrusionOk="0">
                  <a:moveTo>
                    <a:pt x="474" y="0"/>
                  </a:moveTo>
                  <a:cubicBezTo>
                    <a:pt x="194" y="0"/>
                    <a:pt x="1" y="224"/>
                    <a:pt x="1" y="611"/>
                  </a:cubicBezTo>
                  <a:cubicBezTo>
                    <a:pt x="1" y="1156"/>
                    <a:pt x="384" y="1818"/>
                    <a:pt x="856" y="2091"/>
                  </a:cubicBezTo>
                  <a:cubicBezTo>
                    <a:pt x="993" y="2170"/>
                    <a:pt x="1123" y="2207"/>
                    <a:pt x="1238" y="2207"/>
                  </a:cubicBezTo>
                  <a:cubicBezTo>
                    <a:pt x="1518" y="2207"/>
                    <a:pt x="1711" y="1984"/>
                    <a:pt x="1711" y="1597"/>
                  </a:cubicBezTo>
                  <a:cubicBezTo>
                    <a:pt x="1711" y="1052"/>
                    <a:pt x="1328" y="390"/>
                    <a:pt x="856" y="117"/>
                  </a:cubicBezTo>
                  <a:cubicBezTo>
                    <a:pt x="719" y="38"/>
                    <a:pt x="589" y="0"/>
                    <a:pt x="474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4910325" y="3187988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6" y="1"/>
                    <a:pt x="3312" y="26"/>
                    <a:pt x="3242" y="73"/>
                  </a:cubicBezTo>
                  <a:lnTo>
                    <a:pt x="0" y="1956"/>
                  </a:lnTo>
                  <a:lnTo>
                    <a:pt x="291" y="2477"/>
                  </a:lnTo>
                  <a:cubicBezTo>
                    <a:pt x="365" y="2846"/>
                    <a:pt x="582" y="3230"/>
                    <a:pt x="858" y="3491"/>
                  </a:cubicBezTo>
                  <a:lnTo>
                    <a:pt x="1179" y="4065"/>
                  </a:lnTo>
                  <a:lnTo>
                    <a:pt x="4464" y="2156"/>
                  </a:lnTo>
                  <a:cubicBezTo>
                    <a:pt x="4472" y="2151"/>
                    <a:pt x="4482" y="2146"/>
                    <a:pt x="4491" y="2141"/>
                  </a:cubicBezTo>
                  <a:lnTo>
                    <a:pt x="4495" y="2137"/>
                  </a:lnTo>
                  <a:cubicBezTo>
                    <a:pt x="4638" y="2043"/>
                    <a:pt x="4725" y="1858"/>
                    <a:pt x="4725" y="1597"/>
                  </a:cubicBezTo>
                  <a:cubicBezTo>
                    <a:pt x="4725" y="1053"/>
                    <a:pt x="4342" y="389"/>
                    <a:pt x="3871" y="117"/>
                  </a:cubicBezTo>
                  <a:cubicBezTo>
                    <a:pt x="3734" y="38"/>
                    <a:pt x="3604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4903800" y="3235588"/>
              <a:ext cx="42775" cy="55200"/>
            </a:xfrm>
            <a:custGeom>
              <a:avLst/>
              <a:gdLst/>
              <a:ahLst/>
              <a:cxnLst/>
              <a:rect l="l" t="t" r="r" b="b"/>
              <a:pathLst>
                <a:path w="1711" h="2208" extrusionOk="0">
                  <a:moveTo>
                    <a:pt x="475" y="0"/>
                  </a:moveTo>
                  <a:cubicBezTo>
                    <a:pt x="194" y="0"/>
                    <a:pt x="1" y="224"/>
                    <a:pt x="1" y="611"/>
                  </a:cubicBezTo>
                  <a:cubicBezTo>
                    <a:pt x="1" y="1155"/>
                    <a:pt x="384" y="1817"/>
                    <a:pt x="856" y="2090"/>
                  </a:cubicBezTo>
                  <a:cubicBezTo>
                    <a:pt x="993" y="2170"/>
                    <a:pt x="1123" y="2207"/>
                    <a:pt x="1238" y="2207"/>
                  </a:cubicBezTo>
                  <a:cubicBezTo>
                    <a:pt x="1518" y="2207"/>
                    <a:pt x="1711" y="1984"/>
                    <a:pt x="1711" y="1598"/>
                  </a:cubicBezTo>
                  <a:cubicBezTo>
                    <a:pt x="1711" y="1052"/>
                    <a:pt x="1328" y="389"/>
                    <a:pt x="856" y="117"/>
                  </a:cubicBezTo>
                  <a:cubicBezTo>
                    <a:pt x="719" y="38"/>
                    <a:pt x="590" y="0"/>
                    <a:pt x="475" y="0"/>
                  </a:cubicBez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4702500" y="2343588"/>
              <a:ext cx="291975" cy="1271975"/>
            </a:xfrm>
            <a:custGeom>
              <a:avLst/>
              <a:gdLst/>
              <a:ahLst/>
              <a:cxnLst/>
              <a:rect l="l" t="t" r="r" b="b"/>
              <a:pathLst>
                <a:path w="11679" h="50879" extrusionOk="0">
                  <a:moveTo>
                    <a:pt x="4195" y="2774"/>
                  </a:moveTo>
                  <a:cubicBezTo>
                    <a:pt x="4690" y="2774"/>
                    <a:pt x="5249" y="2936"/>
                    <a:pt x="5840" y="3277"/>
                  </a:cubicBezTo>
                  <a:cubicBezTo>
                    <a:pt x="7875" y="4452"/>
                    <a:pt x="9530" y="7319"/>
                    <a:pt x="9530" y="9670"/>
                  </a:cubicBezTo>
                  <a:lnTo>
                    <a:pt x="9530" y="45471"/>
                  </a:lnTo>
                  <a:cubicBezTo>
                    <a:pt x="9530" y="47139"/>
                    <a:pt x="8696" y="48104"/>
                    <a:pt x="7485" y="48104"/>
                  </a:cubicBezTo>
                  <a:cubicBezTo>
                    <a:pt x="6989" y="48104"/>
                    <a:pt x="6431" y="47943"/>
                    <a:pt x="5840" y="47602"/>
                  </a:cubicBezTo>
                  <a:cubicBezTo>
                    <a:pt x="3804" y="46427"/>
                    <a:pt x="2149" y="43559"/>
                    <a:pt x="2149" y="41209"/>
                  </a:cubicBezTo>
                  <a:lnTo>
                    <a:pt x="2149" y="5408"/>
                  </a:lnTo>
                  <a:cubicBezTo>
                    <a:pt x="2149" y="3740"/>
                    <a:pt x="2983" y="2774"/>
                    <a:pt x="4195" y="2774"/>
                  </a:cubicBezTo>
                  <a:close/>
                  <a:moveTo>
                    <a:pt x="3232" y="0"/>
                  </a:moveTo>
                  <a:cubicBezTo>
                    <a:pt x="1316" y="0"/>
                    <a:pt x="1" y="1527"/>
                    <a:pt x="1" y="4168"/>
                  </a:cubicBezTo>
                  <a:lnTo>
                    <a:pt x="1" y="39969"/>
                  </a:lnTo>
                  <a:cubicBezTo>
                    <a:pt x="1" y="43692"/>
                    <a:pt x="2615" y="48220"/>
                    <a:pt x="5840" y="50081"/>
                  </a:cubicBezTo>
                  <a:cubicBezTo>
                    <a:pt x="6777" y="50622"/>
                    <a:pt x="7663" y="50879"/>
                    <a:pt x="8447" y="50879"/>
                  </a:cubicBezTo>
                  <a:cubicBezTo>
                    <a:pt x="10363" y="50879"/>
                    <a:pt x="11678" y="49352"/>
                    <a:pt x="11678" y="46711"/>
                  </a:cubicBezTo>
                  <a:lnTo>
                    <a:pt x="11678" y="10910"/>
                  </a:lnTo>
                  <a:cubicBezTo>
                    <a:pt x="11678" y="7187"/>
                    <a:pt x="9064" y="2659"/>
                    <a:pt x="5840" y="798"/>
                  </a:cubicBezTo>
                  <a:cubicBezTo>
                    <a:pt x="4903" y="257"/>
                    <a:pt x="4017" y="0"/>
                    <a:pt x="3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4548850" y="2351363"/>
              <a:ext cx="408025" cy="1367025"/>
            </a:xfrm>
            <a:custGeom>
              <a:avLst/>
              <a:gdLst/>
              <a:ahLst/>
              <a:cxnLst/>
              <a:rect l="l" t="t" r="r" b="b"/>
              <a:pathLst>
                <a:path w="16321" h="54681" extrusionOk="0">
                  <a:moveTo>
                    <a:pt x="8006" y="0"/>
                  </a:moveTo>
                  <a:lnTo>
                    <a:pt x="0" y="4607"/>
                  </a:lnTo>
                  <a:lnTo>
                    <a:pt x="0" y="47631"/>
                  </a:lnTo>
                  <a:lnTo>
                    <a:pt x="3585" y="52640"/>
                  </a:lnTo>
                  <a:lnTo>
                    <a:pt x="8295" y="54681"/>
                  </a:lnTo>
                  <a:lnTo>
                    <a:pt x="16321" y="50047"/>
                  </a:lnTo>
                  <a:lnTo>
                    <a:pt x="16321" y="8238"/>
                  </a:lnTo>
                  <a:cubicBezTo>
                    <a:pt x="16321" y="8238"/>
                    <a:pt x="13199" y="0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4510750" y="2453913"/>
              <a:ext cx="291925" cy="1271975"/>
            </a:xfrm>
            <a:custGeom>
              <a:avLst/>
              <a:gdLst/>
              <a:ahLst/>
              <a:cxnLst/>
              <a:rect l="l" t="t" r="r" b="b"/>
              <a:pathLst>
                <a:path w="11677" h="50879" extrusionOk="0">
                  <a:moveTo>
                    <a:pt x="4193" y="2774"/>
                  </a:moveTo>
                  <a:cubicBezTo>
                    <a:pt x="4689" y="2774"/>
                    <a:pt x="5248" y="2936"/>
                    <a:pt x="5838" y="3277"/>
                  </a:cubicBezTo>
                  <a:cubicBezTo>
                    <a:pt x="7873" y="4452"/>
                    <a:pt x="9530" y="7321"/>
                    <a:pt x="9530" y="9670"/>
                  </a:cubicBezTo>
                  <a:lnTo>
                    <a:pt x="9530" y="45471"/>
                  </a:lnTo>
                  <a:cubicBezTo>
                    <a:pt x="9530" y="47139"/>
                    <a:pt x="8695" y="48104"/>
                    <a:pt x="7484" y="48104"/>
                  </a:cubicBezTo>
                  <a:cubicBezTo>
                    <a:pt x="6988" y="48104"/>
                    <a:pt x="6429" y="47943"/>
                    <a:pt x="5838" y="47602"/>
                  </a:cubicBezTo>
                  <a:cubicBezTo>
                    <a:pt x="3803" y="46426"/>
                    <a:pt x="2147" y="43559"/>
                    <a:pt x="2147" y="41209"/>
                  </a:cubicBezTo>
                  <a:lnTo>
                    <a:pt x="2147" y="5409"/>
                  </a:lnTo>
                  <a:cubicBezTo>
                    <a:pt x="2147" y="3740"/>
                    <a:pt x="2981" y="2774"/>
                    <a:pt x="4193" y="2774"/>
                  </a:cubicBezTo>
                  <a:close/>
                  <a:moveTo>
                    <a:pt x="3231" y="0"/>
                  </a:moveTo>
                  <a:cubicBezTo>
                    <a:pt x="1315" y="0"/>
                    <a:pt x="0" y="1527"/>
                    <a:pt x="0" y="4168"/>
                  </a:cubicBezTo>
                  <a:lnTo>
                    <a:pt x="0" y="39969"/>
                  </a:lnTo>
                  <a:cubicBezTo>
                    <a:pt x="0" y="43692"/>
                    <a:pt x="2613" y="48220"/>
                    <a:pt x="5838" y="50081"/>
                  </a:cubicBezTo>
                  <a:cubicBezTo>
                    <a:pt x="6775" y="50622"/>
                    <a:pt x="7661" y="50879"/>
                    <a:pt x="8446" y="50879"/>
                  </a:cubicBezTo>
                  <a:cubicBezTo>
                    <a:pt x="10361" y="50879"/>
                    <a:pt x="11677" y="49351"/>
                    <a:pt x="11677" y="46711"/>
                  </a:cubicBezTo>
                  <a:lnTo>
                    <a:pt x="11677" y="10909"/>
                  </a:lnTo>
                  <a:cubicBezTo>
                    <a:pt x="11677" y="7187"/>
                    <a:pt x="9062" y="2659"/>
                    <a:pt x="5838" y="797"/>
                  </a:cubicBezTo>
                  <a:cubicBezTo>
                    <a:pt x="4901" y="256"/>
                    <a:pt x="4015" y="0"/>
                    <a:pt x="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4564425" y="2523263"/>
              <a:ext cx="184575" cy="1133275"/>
            </a:xfrm>
            <a:custGeom>
              <a:avLst/>
              <a:gdLst/>
              <a:ahLst/>
              <a:cxnLst/>
              <a:rect l="l" t="t" r="r" b="b"/>
              <a:pathLst>
                <a:path w="7383" h="45331" extrusionOk="0">
                  <a:moveTo>
                    <a:pt x="2046" y="0"/>
                  </a:moveTo>
                  <a:cubicBezTo>
                    <a:pt x="834" y="0"/>
                    <a:pt x="0" y="966"/>
                    <a:pt x="0" y="2635"/>
                  </a:cubicBezTo>
                  <a:lnTo>
                    <a:pt x="0" y="38435"/>
                  </a:lnTo>
                  <a:cubicBezTo>
                    <a:pt x="0" y="40785"/>
                    <a:pt x="1656" y="43652"/>
                    <a:pt x="3691" y="44828"/>
                  </a:cubicBezTo>
                  <a:cubicBezTo>
                    <a:pt x="4282" y="45169"/>
                    <a:pt x="4841" y="45330"/>
                    <a:pt x="5337" y="45330"/>
                  </a:cubicBezTo>
                  <a:cubicBezTo>
                    <a:pt x="6548" y="45330"/>
                    <a:pt x="7383" y="44365"/>
                    <a:pt x="7383" y="42697"/>
                  </a:cubicBezTo>
                  <a:lnTo>
                    <a:pt x="7383" y="6896"/>
                  </a:lnTo>
                  <a:cubicBezTo>
                    <a:pt x="7383" y="4547"/>
                    <a:pt x="5726" y="1678"/>
                    <a:pt x="3691" y="503"/>
                  </a:cubicBezTo>
                  <a:cubicBezTo>
                    <a:pt x="3101" y="162"/>
                    <a:pt x="2542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4564425" y="2523288"/>
              <a:ext cx="148225" cy="1133225"/>
            </a:xfrm>
            <a:custGeom>
              <a:avLst/>
              <a:gdLst/>
              <a:ahLst/>
              <a:cxnLst/>
              <a:rect l="l" t="t" r="r" b="b"/>
              <a:pathLst>
                <a:path w="5929" h="45329" extrusionOk="0">
                  <a:moveTo>
                    <a:pt x="2045" y="1"/>
                  </a:moveTo>
                  <a:cubicBezTo>
                    <a:pt x="834" y="1"/>
                    <a:pt x="0" y="966"/>
                    <a:pt x="0" y="2634"/>
                  </a:cubicBezTo>
                  <a:lnTo>
                    <a:pt x="0" y="38434"/>
                  </a:lnTo>
                  <a:cubicBezTo>
                    <a:pt x="0" y="40784"/>
                    <a:pt x="1656" y="43651"/>
                    <a:pt x="3691" y="44827"/>
                  </a:cubicBezTo>
                  <a:cubicBezTo>
                    <a:pt x="4282" y="45168"/>
                    <a:pt x="4841" y="45329"/>
                    <a:pt x="5336" y="45329"/>
                  </a:cubicBezTo>
                  <a:cubicBezTo>
                    <a:pt x="5545" y="45329"/>
                    <a:pt x="5744" y="45300"/>
                    <a:pt x="5928" y="45244"/>
                  </a:cubicBezTo>
                  <a:cubicBezTo>
                    <a:pt x="5611" y="45163"/>
                    <a:pt x="5276" y="45026"/>
                    <a:pt x="4931" y="44827"/>
                  </a:cubicBezTo>
                  <a:cubicBezTo>
                    <a:pt x="2895" y="43651"/>
                    <a:pt x="1240" y="40784"/>
                    <a:pt x="1240" y="38434"/>
                  </a:cubicBezTo>
                  <a:lnTo>
                    <a:pt x="1240" y="2634"/>
                  </a:lnTo>
                  <a:cubicBezTo>
                    <a:pt x="1240" y="1254"/>
                    <a:pt x="1811" y="355"/>
                    <a:pt x="2694" y="86"/>
                  </a:cubicBezTo>
                  <a:cubicBezTo>
                    <a:pt x="2469" y="29"/>
                    <a:pt x="2252" y="1"/>
                    <a:pt x="2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4623325" y="2680438"/>
              <a:ext cx="67875" cy="84950"/>
            </a:xfrm>
            <a:custGeom>
              <a:avLst/>
              <a:gdLst/>
              <a:ahLst/>
              <a:cxnLst/>
              <a:rect l="l" t="t" r="r" b="b"/>
              <a:pathLst>
                <a:path w="2715" h="3398" extrusionOk="0">
                  <a:moveTo>
                    <a:pt x="1013" y="0"/>
                  </a:moveTo>
                  <a:cubicBezTo>
                    <a:pt x="884" y="0"/>
                    <a:pt x="769" y="35"/>
                    <a:pt x="672" y="101"/>
                  </a:cubicBezTo>
                  <a:lnTo>
                    <a:pt x="1" y="495"/>
                  </a:lnTo>
                  <a:lnTo>
                    <a:pt x="402" y="1211"/>
                  </a:lnTo>
                  <a:cubicBezTo>
                    <a:pt x="504" y="1719"/>
                    <a:pt x="801" y="2249"/>
                    <a:pt x="1181" y="2608"/>
                  </a:cubicBezTo>
                  <a:lnTo>
                    <a:pt x="1624" y="3398"/>
                  </a:lnTo>
                  <a:lnTo>
                    <a:pt x="2354" y="2968"/>
                  </a:lnTo>
                  <a:cubicBezTo>
                    <a:pt x="2367" y="2960"/>
                    <a:pt x="2379" y="2953"/>
                    <a:pt x="2392" y="2945"/>
                  </a:cubicBezTo>
                  <a:lnTo>
                    <a:pt x="2398" y="2941"/>
                  </a:lnTo>
                  <a:cubicBezTo>
                    <a:pt x="2594" y="2813"/>
                    <a:pt x="2714" y="2556"/>
                    <a:pt x="2714" y="2198"/>
                  </a:cubicBezTo>
                  <a:cubicBezTo>
                    <a:pt x="2714" y="1448"/>
                    <a:pt x="2187" y="537"/>
                    <a:pt x="1538" y="161"/>
                  </a:cubicBezTo>
                  <a:cubicBezTo>
                    <a:pt x="1349" y="52"/>
                    <a:pt x="1171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4614400" y="2691013"/>
              <a:ext cx="58825" cy="75975"/>
            </a:xfrm>
            <a:custGeom>
              <a:avLst/>
              <a:gdLst/>
              <a:ahLst/>
              <a:cxnLst/>
              <a:rect l="l" t="t" r="r" b="b"/>
              <a:pathLst>
                <a:path w="2353" h="3039" extrusionOk="0">
                  <a:moveTo>
                    <a:pt x="651" y="1"/>
                  </a:moveTo>
                  <a:cubicBezTo>
                    <a:pt x="266" y="1"/>
                    <a:pt x="0" y="309"/>
                    <a:pt x="0" y="840"/>
                  </a:cubicBezTo>
                  <a:cubicBezTo>
                    <a:pt x="0" y="1591"/>
                    <a:pt x="527" y="2502"/>
                    <a:pt x="1177" y="2877"/>
                  </a:cubicBezTo>
                  <a:cubicBezTo>
                    <a:pt x="1366" y="2986"/>
                    <a:pt x="1544" y="3038"/>
                    <a:pt x="1702" y="3038"/>
                  </a:cubicBezTo>
                  <a:cubicBezTo>
                    <a:pt x="2088" y="3038"/>
                    <a:pt x="2352" y="2730"/>
                    <a:pt x="2352" y="2199"/>
                  </a:cubicBezTo>
                  <a:cubicBezTo>
                    <a:pt x="2352" y="1448"/>
                    <a:pt x="1826" y="537"/>
                    <a:pt x="1177" y="162"/>
                  </a:cubicBezTo>
                  <a:cubicBezTo>
                    <a:pt x="988" y="53"/>
                    <a:pt x="810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4539100" y="2707638"/>
              <a:ext cx="118150" cy="101625"/>
            </a:xfrm>
            <a:custGeom>
              <a:avLst/>
              <a:gdLst/>
              <a:ahLst/>
              <a:cxnLst/>
              <a:rect l="l" t="t" r="r" b="b"/>
              <a:pathLst>
                <a:path w="4726" h="4065" extrusionOk="0">
                  <a:moveTo>
                    <a:pt x="3490" y="0"/>
                  </a:moveTo>
                  <a:cubicBezTo>
                    <a:pt x="3397" y="0"/>
                    <a:pt x="3313" y="25"/>
                    <a:pt x="3242" y="73"/>
                  </a:cubicBezTo>
                  <a:lnTo>
                    <a:pt x="1" y="1956"/>
                  </a:lnTo>
                  <a:lnTo>
                    <a:pt x="292" y="2476"/>
                  </a:lnTo>
                  <a:cubicBezTo>
                    <a:pt x="367" y="2845"/>
                    <a:pt x="582" y="3230"/>
                    <a:pt x="859" y="3491"/>
                  </a:cubicBezTo>
                  <a:lnTo>
                    <a:pt x="1180" y="4065"/>
                  </a:lnTo>
                  <a:lnTo>
                    <a:pt x="4464" y="2155"/>
                  </a:lnTo>
                  <a:cubicBezTo>
                    <a:pt x="4474" y="2150"/>
                    <a:pt x="4483" y="2145"/>
                    <a:pt x="4492" y="2140"/>
                  </a:cubicBezTo>
                  <a:lnTo>
                    <a:pt x="4497" y="2137"/>
                  </a:lnTo>
                  <a:cubicBezTo>
                    <a:pt x="4639" y="2043"/>
                    <a:pt x="4726" y="1857"/>
                    <a:pt x="4726" y="1597"/>
                  </a:cubicBezTo>
                  <a:cubicBezTo>
                    <a:pt x="4726" y="1052"/>
                    <a:pt x="4343" y="389"/>
                    <a:pt x="3872" y="117"/>
                  </a:cubicBezTo>
                  <a:cubicBezTo>
                    <a:pt x="3735" y="38"/>
                    <a:pt x="3605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4532625" y="2755238"/>
              <a:ext cx="42750" cy="55200"/>
            </a:xfrm>
            <a:custGeom>
              <a:avLst/>
              <a:gdLst/>
              <a:ahLst/>
              <a:cxnLst/>
              <a:rect l="l" t="t" r="r" b="b"/>
              <a:pathLst>
                <a:path w="1710" h="2208" extrusionOk="0">
                  <a:moveTo>
                    <a:pt x="474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3" y="1817"/>
                    <a:pt x="855" y="2090"/>
                  </a:cubicBezTo>
                  <a:cubicBezTo>
                    <a:pt x="992" y="2170"/>
                    <a:pt x="1122" y="2207"/>
                    <a:pt x="1237" y="2207"/>
                  </a:cubicBezTo>
                  <a:cubicBezTo>
                    <a:pt x="1517" y="2207"/>
                    <a:pt x="1709" y="1984"/>
                    <a:pt x="1709" y="1597"/>
                  </a:cubicBezTo>
                  <a:cubicBezTo>
                    <a:pt x="1709" y="1051"/>
                    <a:pt x="1327" y="389"/>
                    <a:pt x="855" y="116"/>
                  </a:cubicBezTo>
                  <a:cubicBezTo>
                    <a:pt x="718" y="37"/>
                    <a:pt x="589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4623325" y="2910088"/>
              <a:ext cx="67875" cy="84950"/>
            </a:xfrm>
            <a:custGeom>
              <a:avLst/>
              <a:gdLst/>
              <a:ahLst/>
              <a:cxnLst/>
              <a:rect l="l" t="t" r="r" b="b"/>
              <a:pathLst>
                <a:path w="2715" h="3398" extrusionOk="0">
                  <a:moveTo>
                    <a:pt x="1013" y="1"/>
                  </a:moveTo>
                  <a:cubicBezTo>
                    <a:pt x="884" y="1"/>
                    <a:pt x="768" y="35"/>
                    <a:pt x="672" y="100"/>
                  </a:cubicBezTo>
                  <a:lnTo>
                    <a:pt x="1" y="495"/>
                  </a:lnTo>
                  <a:lnTo>
                    <a:pt x="402" y="1211"/>
                  </a:lnTo>
                  <a:cubicBezTo>
                    <a:pt x="504" y="1719"/>
                    <a:pt x="801" y="2249"/>
                    <a:pt x="1181" y="2608"/>
                  </a:cubicBezTo>
                  <a:lnTo>
                    <a:pt x="1624" y="3397"/>
                  </a:lnTo>
                  <a:lnTo>
                    <a:pt x="2354" y="2968"/>
                  </a:lnTo>
                  <a:cubicBezTo>
                    <a:pt x="2367" y="2961"/>
                    <a:pt x="2379" y="2954"/>
                    <a:pt x="2392" y="2946"/>
                  </a:cubicBezTo>
                  <a:lnTo>
                    <a:pt x="2398" y="2942"/>
                  </a:lnTo>
                  <a:lnTo>
                    <a:pt x="2398" y="2941"/>
                  </a:lnTo>
                  <a:cubicBezTo>
                    <a:pt x="2594" y="2812"/>
                    <a:pt x="2714" y="2556"/>
                    <a:pt x="2714" y="2198"/>
                  </a:cubicBezTo>
                  <a:cubicBezTo>
                    <a:pt x="2714" y="1449"/>
                    <a:pt x="2187" y="536"/>
                    <a:pt x="1538" y="161"/>
                  </a:cubicBezTo>
                  <a:cubicBezTo>
                    <a:pt x="1349" y="52"/>
                    <a:pt x="1171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4614400" y="2920663"/>
              <a:ext cx="58825" cy="75950"/>
            </a:xfrm>
            <a:custGeom>
              <a:avLst/>
              <a:gdLst/>
              <a:ahLst/>
              <a:cxnLst/>
              <a:rect l="l" t="t" r="r" b="b"/>
              <a:pathLst>
                <a:path w="2353" h="3038" extrusionOk="0">
                  <a:moveTo>
                    <a:pt x="651" y="1"/>
                  </a:moveTo>
                  <a:cubicBezTo>
                    <a:pt x="266" y="1"/>
                    <a:pt x="0" y="308"/>
                    <a:pt x="0" y="840"/>
                  </a:cubicBezTo>
                  <a:cubicBezTo>
                    <a:pt x="0" y="1591"/>
                    <a:pt x="527" y="2503"/>
                    <a:pt x="1177" y="2877"/>
                  </a:cubicBezTo>
                  <a:cubicBezTo>
                    <a:pt x="1366" y="2986"/>
                    <a:pt x="1544" y="3038"/>
                    <a:pt x="1702" y="3038"/>
                  </a:cubicBezTo>
                  <a:cubicBezTo>
                    <a:pt x="2088" y="3038"/>
                    <a:pt x="2352" y="2731"/>
                    <a:pt x="2352" y="2198"/>
                  </a:cubicBezTo>
                  <a:cubicBezTo>
                    <a:pt x="2352" y="1449"/>
                    <a:pt x="1826" y="537"/>
                    <a:pt x="1177" y="161"/>
                  </a:cubicBezTo>
                  <a:cubicBezTo>
                    <a:pt x="988" y="52"/>
                    <a:pt x="810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4539100" y="2937263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7" y="1"/>
                    <a:pt x="3313" y="26"/>
                    <a:pt x="3242" y="74"/>
                  </a:cubicBezTo>
                  <a:lnTo>
                    <a:pt x="1" y="1957"/>
                  </a:lnTo>
                  <a:lnTo>
                    <a:pt x="292" y="2477"/>
                  </a:lnTo>
                  <a:cubicBezTo>
                    <a:pt x="367" y="2846"/>
                    <a:pt x="582" y="3230"/>
                    <a:pt x="859" y="3492"/>
                  </a:cubicBezTo>
                  <a:lnTo>
                    <a:pt x="1180" y="4066"/>
                  </a:lnTo>
                  <a:lnTo>
                    <a:pt x="4464" y="2156"/>
                  </a:lnTo>
                  <a:cubicBezTo>
                    <a:pt x="4474" y="2152"/>
                    <a:pt x="4483" y="2146"/>
                    <a:pt x="4492" y="2141"/>
                  </a:cubicBezTo>
                  <a:lnTo>
                    <a:pt x="4497" y="2138"/>
                  </a:lnTo>
                  <a:lnTo>
                    <a:pt x="4497" y="2137"/>
                  </a:lnTo>
                  <a:cubicBezTo>
                    <a:pt x="4639" y="2044"/>
                    <a:pt x="4726" y="1858"/>
                    <a:pt x="4726" y="1598"/>
                  </a:cubicBezTo>
                  <a:cubicBezTo>
                    <a:pt x="4726" y="1053"/>
                    <a:pt x="4343" y="391"/>
                    <a:pt x="3872" y="118"/>
                  </a:cubicBezTo>
                  <a:cubicBezTo>
                    <a:pt x="3735" y="39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4532625" y="2984888"/>
              <a:ext cx="42750" cy="55175"/>
            </a:xfrm>
            <a:custGeom>
              <a:avLst/>
              <a:gdLst/>
              <a:ahLst/>
              <a:cxnLst/>
              <a:rect l="l" t="t" r="r" b="b"/>
              <a:pathLst>
                <a:path w="1710" h="2207" extrusionOk="0">
                  <a:moveTo>
                    <a:pt x="473" y="0"/>
                  </a:moveTo>
                  <a:cubicBezTo>
                    <a:pt x="193" y="0"/>
                    <a:pt x="1" y="224"/>
                    <a:pt x="1" y="610"/>
                  </a:cubicBezTo>
                  <a:cubicBezTo>
                    <a:pt x="1" y="1155"/>
                    <a:pt x="383" y="1818"/>
                    <a:pt x="855" y="2090"/>
                  </a:cubicBezTo>
                  <a:cubicBezTo>
                    <a:pt x="992" y="2169"/>
                    <a:pt x="1122" y="2207"/>
                    <a:pt x="1237" y="2207"/>
                  </a:cubicBezTo>
                  <a:cubicBezTo>
                    <a:pt x="1517" y="2207"/>
                    <a:pt x="1709" y="1983"/>
                    <a:pt x="1709" y="1597"/>
                  </a:cubicBezTo>
                  <a:cubicBezTo>
                    <a:pt x="1709" y="1052"/>
                    <a:pt x="1327" y="389"/>
                    <a:pt x="855" y="117"/>
                  </a:cubicBezTo>
                  <a:cubicBezTo>
                    <a:pt x="718" y="38"/>
                    <a:pt x="588" y="0"/>
                    <a:pt x="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4623325" y="3139738"/>
              <a:ext cx="67875" cy="84975"/>
            </a:xfrm>
            <a:custGeom>
              <a:avLst/>
              <a:gdLst/>
              <a:ahLst/>
              <a:cxnLst/>
              <a:rect l="l" t="t" r="r" b="b"/>
              <a:pathLst>
                <a:path w="2715" h="3399" extrusionOk="0">
                  <a:moveTo>
                    <a:pt x="1013" y="1"/>
                  </a:moveTo>
                  <a:cubicBezTo>
                    <a:pt x="884" y="1"/>
                    <a:pt x="768" y="35"/>
                    <a:pt x="672" y="100"/>
                  </a:cubicBezTo>
                  <a:lnTo>
                    <a:pt x="1" y="496"/>
                  </a:lnTo>
                  <a:lnTo>
                    <a:pt x="402" y="1212"/>
                  </a:lnTo>
                  <a:cubicBezTo>
                    <a:pt x="504" y="1720"/>
                    <a:pt x="801" y="2248"/>
                    <a:pt x="1181" y="2609"/>
                  </a:cubicBezTo>
                  <a:lnTo>
                    <a:pt x="1624" y="3398"/>
                  </a:lnTo>
                  <a:lnTo>
                    <a:pt x="2354" y="2967"/>
                  </a:lnTo>
                  <a:cubicBezTo>
                    <a:pt x="2367" y="2961"/>
                    <a:pt x="2379" y="2953"/>
                    <a:pt x="2392" y="2946"/>
                  </a:cubicBezTo>
                  <a:lnTo>
                    <a:pt x="2398" y="2942"/>
                  </a:lnTo>
                  <a:cubicBezTo>
                    <a:pt x="2594" y="2812"/>
                    <a:pt x="2714" y="2557"/>
                    <a:pt x="2714" y="2198"/>
                  </a:cubicBezTo>
                  <a:cubicBezTo>
                    <a:pt x="2714" y="1448"/>
                    <a:pt x="2187" y="536"/>
                    <a:pt x="1538" y="161"/>
                  </a:cubicBezTo>
                  <a:cubicBezTo>
                    <a:pt x="1349" y="52"/>
                    <a:pt x="1171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4614400" y="3150313"/>
              <a:ext cx="58825" cy="75975"/>
            </a:xfrm>
            <a:custGeom>
              <a:avLst/>
              <a:gdLst/>
              <a:ahLst/>
              <a:cxnLst/>
              <a:rect l="l" t="t" r="r" b="b"/>
              <a:pathLst>
                <a:path w="2353" h="3039" extrusionOk="0">
                  <a:moveTo>
                    <a:pt x="652" y="1"/>
                  </a:moveTo>
                  <a:cubicBezTo>
                    <a:pt x="266" y="1"/>
                    <a:pt x="0" y="308"/>
                    <a:pt x="0" y="841"/>
                  </a:cubicBezTo>
                  <a:cubicBezTo>
                    <a:pt x="0" y="1590"/>
                    <a:pt x="527" y="2503"/>
                    <a:pt x="1177" y="2878"/>
                  </a:cubicBezTo>
                  <a:cubicBezTo>
                    <a:pt x="1365" y="2987"/>
                    <a:pt x="1544" y="3038"/>
                    <a:pt x="1702" y="3038"/>
                  </a:cubicBezTo>
                  <a:cubicBezTo>
                    <a:pt x="2087" y="3038"/>
                    <a:pt x="2352" y="2731"/>
                    <a:pt x="2352" y="2198"/>
                  </a:cubicBezTo>
                  <a:cubicBezTo>
                    <a:pt x="2352" y="1449"/>
                    <a:pt x="1826" y="536"/>
                    <a:pt x="1177" y="161"/>
                  </a:cubicBezTo>
                  <a:cubicBezTo>
                    <a:pt x="988" y="52"/>
                    <a:pt x="810" y="1"/>
                    <a:pt x="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4539100" y="3166938"/>
              <a:ext cx="118150" cy="101625"/>
            </a:xfrm>
            <a:custGeom>
              <a:avLst/>
              <a:gdLst/>
              <a:ahLst/>
              <a:cxnLst/>
              <a:rect l="l" t="t" r="r" b="b"/>
              <a:pathLst>
                <a:path w="4726" h="4065" extrusionOk="0">
                  <a:moveTo>
                    <a:pt x="3490" y="1"/>
                  </a:moveTo>
                  <a:cubicBezTo>
                    <a:pt x="3396" y="1"/>
                    <a:pt x="3313" y="25"/>
                    <a:pt x="3242" y="72"/>
                  </a:cubicBezTo>
                  <a:lnTo>
                    <a:pt x="1" y="1956"/>
                  </a:lnTo>
                  <a:lnTo>
                    <a:pt x="292" y="2476"/>
                  </a:lnTo>
                  <a:cubicBezTo>
                    <a:pt x="367" y="2846"/>
                    <a:pt x="582" y="3230"/>
                    <a:pt x="859" y="3491"/>
                  </a:cubicBezTo>
                  <a:lnTo>
                    <a:pt x="1180" y="4064"/>
                  </a:lnTo>
                  <a:lnTo>
                    <a:pt x="4464" y="2156"/>
                  </a:lnTo>
                  <a:cubicBezTo>
                    <a:pt x="4474" y="2151"/>
                    <a:pt x="4483" y="2146"/>
                    <a:pt x="4492" y="2140"/>
                  </a:cubicBezTo>
                  <a:lnTo>
                    <a:pt x="4497" y="2137"/>
                  </a:lnTo>
                  <a:cubicBezTo>
                    <a:pt x="4639" y="2042"/>
                    <a:pt x="4726" y="1857"/>
                    <a:pt x="4726" y="1596"/>
                  </a:cubicBezTo>
                  <a:cubicBezTo>
                    <a:pt x="4726" y="1052"/>
                    <a:pt x="4343" y="390"/>
                    <a:pt x="3872" y="117"/>
                  </a:cubicBezTo>
                  <a:cubicBezTo>
                    <a:pt x="3734" y="38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4532625" y="3214513"/>
              <a:ext cx="42750" cy="55200"/>
            </a:xfrm>
            <a:custGeom>
              <a:avLst/>
              <a:gdLst/>
              <a:ahLst/>
              <a:cxnLst/>
              <a:rect l="l" t="t" r="r" b="b"/>
              <a:pathLst>
                <a:path w="1710" h="2208" extrusionOk="0">
                  <a:moveTo>
                    <a:pt x="473" y="1"/>
                  </a:moveTo>
                  <a:cubicBezTo>
                    <a:pt x="193" y="1"/>
                    <a:pt x="1" y="225"/>
                    <a:pt x="1" y="611"/>
                  </a:cubicBezTo>
                  <a:cubicBezTo>
                    <a:pt x="1" y="1157"/>
                    <a:pt x="383" y="1819"/>
                    <a:pt x="855" y="2092"/>
                  </a:cubicBezTo>
                  <a:cubicBezTo>
                    <a:pt x="992" y="2171"/>
                    <a:pt x="1121" y="2208"/>
                    <a:pt x="1236" y="2208"/>
                  </a:cubicBezTo>
                  <a:cubicBezTo>
                    <a:pt x="1516" y="2208"/>
                    <a:pt x="1709" y="1984"/>
                    <a:pt x="1709" y="1598"/>
                  </a:cubicBezTo>
                  <a:cubicBezTo>
                    <a:pt x="1709" y="1053"/>
                    <a:pt x="1327" y="391"/>
                    <a:pt x="855" y="118"/>
                  </a:cubicBezTo>
                  <a:cubicBezTo>
                    <a:pt x="718" y="39"/>
                    <a:pt x="588" y="1"/>
                    <a:pt x="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4623325" y="3369388"/>
              <a:ext cx="67875" cy="84975"/>
            </a:xfrm>
            <a:custGeom>
              <a:avLst/>
              <a:gdLst/>
              <a:ahLst/>
              <a:cxnLst/>
              <a:rect l="l" t="t" r="r" b="b"/>
              <a:pathLst>
                <a:path w="2715" h="3399" extrusionOk="0">
                  <a:moveTo>
                    <a:pt x="1013" y="1"/>
                  </a:moveTo>
                  <a:cubicBezTo>
                    <a:pt x="884" y="1"/>
                    <a:pt x="769" y="35"/>
                    <a:pt x="672" y="101"/>
                  </a:cubicBezTo>
                  <a:lnTo>
                    <a:pt x="1" y="495"/>
                  </a:lnTo>
                  <a:lnTo>
                    <a:pt x="402" y="1212"/>
                  </a:lnTo>
                  <a:cubicBezTo>
                    <a:pt x="504" y="1720"/>
                    <a:pt x="801" y="2249"/>
                    <a:pt x="1181" y="2608"/>
                  </a:cubicBezTo>
                  <a:lnTo>
                    <a:pt x="1624" y="3398"/>
                  </a:lnTo>
                  <a:lnTo>
                    <a:pt x="2354" y="2968"/>
                  </a:lnTo>
                  <a:cubicBezTo>
                    <a:pt x="2367" y="2961"/>
                    <a:pt x="2379" y="2953"/>
                    <a:pt x="2392" y="2946"/>
                  </a:cubicBezTo>
                  <a:lnTo>
                    <a:pt x="2398" y="2942"/>
                  </a:lnTo>
                  <a:cubicBezTo>
                    <a:pt x="2594" y="2812"/>
                    <a:pt x="2714" y="2556"/>
                    <a:pt x="2714" y="2199"/>
                  </a:cubicBezTo>
                  <a:cubicBezTo>
                    <a:pt x="2714" y="1448"/>
                    <a:pt x="2187" y="537"/>
                    <a:pt x="1538" y="162"/>
                  </a:cubicBezTo>
                  <a:cubicBezTo>
                    <a:pt x="1349" y="52"/>
                    <a:pt x="1171" y="1"/>
                    <a:pt x="1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4614400" y="3379988"/>
              <a:ext cx="58825" cy="75950"/>
            </a:xfrm>
            <a:custGeom>
              <a:avLst/>
              <a:gdLst/>
              <a:ahLst/>
              <a:cxnLst/>
              <a:rect l="l" t="t" r="r" b="b"/>
              <a:pathLst>
                <a:path w="2353" h="3038" extrusionOk="0">
                  <a:moveTo>
                    <a:pt x="651" y="0"/>
                  </a:moveTo>
                  <a:cubicBezTo>
                    <a:pt x="266" y="0"/>
                    <a:pt x="0" y="308"/>
                    <a:pt x="0" y="840"/>
                  </a:cubicBezTo>
                  <a:cubicBezTo>
                    <a:pt x="0" y="1590"/>
                    <a:pt x="527" y="2501"/>
                    <a:pt x="1177" y="2877"/>
                  </a:cubicBezTo>
                  <a:cubicBezTo>
                    <a:pt x="1366" y="2986"/>
                    <a:pt x="1544" y="3037"/>
                    <a:pt x="1702" y="3037"/>
                  </a:cubicBezTo>
                  <a:cubicBezTo>
                    <a:pt x="2088" y="3037"/>
                    <a:pt x="2352" y="2730"/>
                    <a:pt x="2352" y="2198"/>
                  </a:cubicBezTo>
                  <a:cubicBezTo>
                    <a:pt x="2352" y="1447"/>
                    <a:pt x="1826" y="536"/>
                    <a:pt x="1177" y="161"/>
                  </a:cubicBezTo>
                  <a:cubicBezTo>
                    <a:pt x="988" y="52"/>
                    <a:pt x="810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4539100" y="3396588"/>
              <a:ext cx="118150" cy="101650"/>
            </a:xfrm>
            <a:custGeom>
              <a:avLst/>
              <a:gdLst/>
              <a:ahLst/>
              <a:cxnLst/>
              <a:rect l="l" t="t" r="r" b="b"/>
              <a:pathLst>
                <a:path w="4726" h="4066" extrusionOk="0">
                  <a:moveTo>
                    <a:pt x="3490" y="1"/>
                  </a:moveTo>
                  <a:cubicBezTo>
                    <a:pt x="3397" y="1"/>
                    <a:pt x="3313" y="26"/>
                    <a:pt x="3242" y="73"/>
                  </a:cubicBezTo>
                  <a:lnTo>
                    <a:pt x="1" y="1956"/>
                  </a:lnTo>
                  <a:lnTo>
                    <a:pt x="292" y="2477"/>
                  </a:lnTo>
                  <a:cubicBezTo>
                    <a:pt x="367" y="2846"/>
                    <a:pt x="582" y="3230"/>
                    <a:pt x="859" y="3492"/>
                  </a:cubicBezTo>
                  <a:lnTo>
                    <a:pt x="1180" y="4065"/>
                  </a:lnTo>
                  <a:lnTo>
                    <a:pt x="4464" y="2156"/>
                  </a:lnTo>
                  <a:cubicBezTo>
                    <a:pt x="4474" y="2151"/>
                    <a:pt x="4483" y="2146"/>
                    <a:pt x="4492" y="2139"/>
                  </a:cubicBezTo>
                  <a:lnTo>
                    <a:pt x="4497" y="2137"/>
                  </a:lnTo>
                  <a:cubicBezTo>
                    <a:pt x="4639" y="2043"/>
                    <a:pt x="4726" y="1856"/>
                    <a:pt x="4726" y="1597"/>
                  </a:cubicBezTo>
                  <a:cubicBezTo>
                    <a:pt x="4726" y="1053"/>
                    <a:pt x="4343" y="389"/>
                    <a:pt x="3872" y="118"/>
                  </a:cubicBezTo>
                  <a:cubicBezTo>
                    <a:pt x="3735" y="38"/>
                    <a:pt x="3605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4532625" y="3444188"/>
              <a:ext cx="42750" cy="55175"/>
            </a:xfrm>
            <a:custGeom>
              <a:avLst/>
              <a:gdLst/>
              <a:ahLst/>
              <a:cxnLst/>
              <a:rect l="l" t="t" r="r" b="b"/>
              <a:pathLst>
                <a:path w="1710" h="2207" extrusionOk="0">
                  <a:moveTo>
                    <a:pt x="473" y="0"/>
                  </a:moveTo>
                  <a:cubicBezTo>
                    <a:pt x="193" y="0"/>
                    <a:pt x="1" y="223"/>
                    <a:pt x="1" y="611"/>
                  </a:cubicBezTo>
                  <a:cubicBezTo>
                    <a:pt x="1" y="1155"/>
                    <a:pt x="383" y="1818"/>
                    <a:pt x="855" y="2091"/>
                  </a:cubicBezTo>
                  <a:cubicBezTo>
                    <a:pt x="992" y="2169"/>
                    <a:pt x="1122" y="2207"/>
                    <a:pt x="1236" y="2207"/>
                  </a:cubicBezTo>
                  <a:cubicBezTo>
                    <a:pt x="1517" y="2207"/>
                    <a:pt x="1709" y="1984"/>
                    <a:pt x="1709" y="1596"/>
                  </a:cubicBezTo>
                  <a:cubicBezTo>
                    <a:pt x="1709" y="1052"/>
                    <a:pt x="1327" y="390"/>
                    <a:pt x="855" y="117"/>
                  </a:cubicBezTo>
                  <a:cubicBezTo>
                    <a:pt x="718" y="38"/>
                    <a:pt x="588" y="0"/>
                    <a:pt x="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>
            <a:off x="4969600" y="3379338"/>
            <a:ext cx="1530300" cy="1191925"/>
            <a:chOff x="5576050" y="2512850"/>
            <a:chExt cx="1530300" cy="1191925"/>
          </a:xfrm>
        </p:grpSpPr>
        <p:sp>
          <p:nvSpPr>
            <p:cNvPr id="1151" name="Google Shape;1151;p49"/>
            <p:cNvSpPr/>
            <p:nvPr/>
          </p:nvSpPr>
          <p:spPr>
            <a:xfrm>
              <a:off x="5576050" y="2512875"/>
              <a:ext cx="849850" cy="797875"/>
            </a:xfrm>
            <a:custGeom>
              <a:avLst/>
              <a:gdLst/>
              <a:ahLst/>
              <a:cxnLst/>
              <a:rect l="l" t="t" r="r" b="b"/>
              <a:pathLst>
                <a:path w="33994" h="31915" extrusionOk="0">
                  <a:moveTo>
                    <a:pt x="30199" y="0"/>
                  </a:moveTo>
                  <a:cubicBezTo>
                    <a:pt x="29108" y="0"/>
                    <a:pt x="27848" y="463"/>
                    <a:pt x="26548" y="1418"/>
                  </a:cubicBezTo>
                  <a:cubicBezTo>
                    <a:pt x="24558" y="2921"/>
                    <a:pt x="22929" y="5294"/>
                    <a:pt x="22191" y="7765"/>
                  </a:cubicBezTo>
                  <a:lnTo>
                    <a:pt x="22182" y="7792"/>
                  </a:lnTo>
                  <a:cubicBezTo>
                    <a:pt x="21242" y="11233"/>
                    <a:pt x="22119" y="13814"/>
                    <a:pt x="24328" y="14069"/>
                  </a:cubicBezTo>
                  <a:cubicBezTo>
                    <a:pt x="24395" y="14075"/>
                    <a:pt x="24463" y="14077"/>
                    <a:pt x="24531" y="14077"/>
                  </a:cubicBezTo>
                  <a:cubicBezTo>
                    <a:pt x="25591" y="14077"/>
                    <a:pt x="26656" y="13419"/>
                    <a:pt x="27655" y="12699"/>
                  </a:cubicBezTo>
                  <a:lnTo>
                    <a:pt x="27726" y="12642"/>
                  </a:lnTo>
                  <a:cubicBezTo>
                    <a:pt x="29034" y="11510"/>
                    <a:pt x="30167" y="9708"/>
                    <a:pt x="30685" y="7942"/>
                  </a:cubicBezTo>
                  <a:cubicBezTo>
                    <a:pt x="31144" y="6372"/>
                    <a:pt x="31055" y="5015"/>
                    <a:pt x="30440" y="4221"/>
                  </a:cubicBezTo>
                  <a:cubicBezTo>
                    <a:pt x="30069" y="3741"/>
                    <a:pt x="29520" y="3498"/>
                    <a:pt x="28905" y="3498"/>
                  </a:cubicBezTo>
                  <a:cubicBezTo>
                    <a:pt x="28365" y="3498"/>
                    <a:pt x="27774" y="3686"/>
                    <a:pt x="27210" y="4066"/>
                  </a:cubicBezTo>
                  <a:cubicBezTo>
                    <a:pt x="26224" y="4729"/>
                    <a:pt x="25430" y="5899"/>
                    <a:pt x="25026" y="7276"/>
                  </a:cubicBezTo>
                  <a:cubicBezTo>
                    <a:pt x="24907" y="7685"/>
                    <a:pt x="25037" y="7996"/>
                    <a:pt x="25316" y="7996"/>
                  </a:cubicBezTo>
                  <a:cubicBezTo>
                    <a:pt x="25330" y="7996"/>
                    <a:pt x="25344" y="7995"/>
                    <a:pt x="25359" y="7993"/>
                  </a:cubicBezTo>
                  <a:cubicBezTo>
                    <a:pt x="25668" y="7959"/>
                    <a:pt x="26020" y="7584"/>
                    <a:pt x="26146" y="7156"/>
                  </a:cubicBezTo>
                  <a:cubicBezTo>
                    <a:pt x="26381" y="6352"/>
                    <a:pt x="26773" y="5760"/>
                    <a:pt x="27310" y="5398"/>
                  </a:cubicBezTo>
                  <a:cubicBezTo>
                    <a:pt x="27652" y="5167"/>
                    <a:pt x="28020" y="5053"/>
                    <a:pt x="28364" y="5053"/>
                  </a:cubicBezTo>
                  <a:cubicBezTo>
                    <a:pt x="28780" y="5053"/>
                    <a:pt x="29160" y="5220"/>
                    <a:pt x="29413" y="5547"/>
                  </a:cubicBezTo>
                  <a:cubicBezTo>
                    <a:pt x="29828" y="6085"/>
                    <a:pt x="29883" y="6977"/>
                    <a:pt x="29566" y="8062"/>
                  </a:cubicBezTo>
                  <a:cubicBezTo>
                    <a:pt x="29195" y="9327"/>
                    <a:pt x="28394" y="10612"/>
                    <a:pt x="27467" y="11429"/>
                  </a:cubicBezTo>
                  <a:cubicBezTo>
                    <a:pt x="26533" y="12100"/>
                    <a:pt x="25795" y="12519"/>
                    <a:pt x="25083" y="12519"/>
                  </a:cubicBezTo>
                  <a:cubicBezTo>
                    <a:pt x="25035" y="12519"/>
                    <a:pt x="24986" y="12517"/>
                    <a:pt x="24938" y="12514"/>
                  </a:cubicBezTo>
                  <a:cubicBezTo>
                    <a:pt x="23251" y="12318"/>
                    <a:pt x="22582" y="10316"/>
                    <a:pt x="23309" y="7643"/>
                  </a:cubicBezTo>
                  <a:cubicBezTo>
                    <a:pt x="23887" y="5724"/>
                    <a:pt x="25164" y="3874"/>
                    <a:pt x="26722" y="2699"/>
                  </a:cubicBezTo>
                  <a:cubicBezTo>
                    <a:pt x="27788" y="1914"/>
                    <a:pt x="28808" y="1534"/>
                    <a:pt x="29686" y="1534"/>
                  </a:cubicBezTo>
                  <a:cubicBezTo>
                    <a:pt x="30999" y="1534"/>
                    <a:pt x="31996" y="2386"/>
                    <a:pt x="32358" y="4014"/>
                  </a:cubicBezTo>
                  <a:cubicBezTo>
                    <a:pt x="32729" y="5800"/>
                    <a:pt x="32232" y="8081"/>
                    <a:pt x="30958" y="10436"/>
                  </a:cubicBezTo>
                  <a:cubicBezTo>
                    <a:pt x="29716" y="12737"/>
                    <a:pt x="27894" y="14696"/>
                    <a:pt x="25959" y="15813"/>
                  </a:cubicBezTo>
                  <a:lnTo>
                    <a:pt x="605" y="30438"/>
                  </a:lnTo>
                  <a:cubicBezTo>
                    <a:pt x="271" y="30630"/>
                    <a:pt x="1" y="31099"/>
                    <a:pt x="1" y="31484"/>
                  </a:cubicBezTo>
                  <a:cubicBezTo>
                    <a:pt x="1" y="31757"/>
                    <a:pt x="137" y="31915"/>
                    <a:pt x="335" y="31915"/>
                  </a:cubicBezTo>
                  <a:cubicBezTo>
                    <a:pt x="416" y="31915"/>
                    <a:pt x="508" y="31889"/>
                    <a:pt x="605" y="31833"/>
                  </a:cubicBezTo>
                  <a:lnTo>
                    <a:pt x="25959" y="17208"/>
                  </a:lnTo>
                  <a:cubicBezTo>
                    <a:pt x="28234" y="15895"/>
                    <a:pt x="30382" y="13580"/>
                    <a:pt x="31853" y="10857"/>
                  </a:cubicBezTo>
                  <a:cubicBezTo>
                    <a:pt x="33396" y="8005"/>
                    <a:pt x="33994" y="5228"/>
                    <a:pt x="33537" y="3032"/>
                  </a:cubicBezTo>
                  <a:cubicBezTo>
                    <a:pt x="33096" y="1045"/>
                    <a:pt x="31838" y="0"/>
                    <a:pt x="30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582025" y="2568700"/>
              <a:ext cx="1502400" cy="1134025"/>
            </a:xfrm>
            <a:custGeom>
              <a:avLst/>
              <a:gdLst/>
              <a:ahLst/>
              <a:cxnLst/>
              <a:rect l="l" t="t" r="r" b="b"/>
              <a:pathLst>
                <a:path w="60096" h="45361" extrusionOk="0">
                  <a:moveTo>
                    <a:pt x="31683" y="0"/>
                  </a:moveTo>
                  <a:lnTo>
                    <a:pt x="26861" y="13527"/>
                  </a:lnTo>
                  <a:lnTo>
                    <a:pt x="0" y="29682"/>
                  </a:lnTo>
                  <a:lnTo>
                    <a:pt x="27102" y="45360"/>
                  </a:lnTo>
                  <a:lnTo>
                    <a:pt x="53707" y="29654"/>
                  </a:lnTo>
                  <a:cubicBezTo>
                    <a:pt x="53707" y="29654"/>
                    <a:pt x="60096" y="23736"/>
                    <a:pt x="60096" y="17978"/>
                  </a:cubicBezTo>
                  <a:cubicBezTo>
                    <a:pt x="60096" y="15357"/>
                    <a:pt x="57513" y="14155"/>
                    <a:pt x="57513" y="14155"/>
                  </a:cubicBezTo>
                  <a:lnTo>
                    <a:pt x="316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6110850" y="2512850"/>
              <a:ext cx="950775" cy="736025"/>
            </a:xfrm>
            <a:custGeom>
              <a:avLst/>
              <a:gdLst/>
              <a:ahLst/>
              <a:cxnLst/>
              <a:rect l="l" t="t" r="r" b="b"/>
              <a:pathLst>
                <a:path w="38031" h="29441" extrusionOk="0">
                  <a:moveTo>
                    <a:pt x="8805" y="1"/>
                  </a:moveTo>
                  <a:cubicBezTo>
                    <a:pt x="7715" y="1"/>
                    <a:pt x="6455" y="463"/>
                    <a:pt x="5156" y="1419"/>
                  </a:cubicBezTo>
                  <a:cubicBezTo>
                    <a:pt x="3166" y="2922"/>
                    <a:pt x="1535" y="5294"/>
                    <a:pt x="797" y="7767"/>
                  </a:cubicBezTo>
                  <a:lnTo>
                    <a:pt x="790" y="7795"/>
                  </a:lnTo>
                  <a:cubicBezTo>
                    <a:pt x="0" y="10685"/>
                    <a:pt x="493" y="12967"/>
                    <a:pt x="1979" y="13774"/>
                  </a:cubicBezTo>
                  <a:cubicBezTo>
                    <a:pt x="2009" y="13792"/>
                    <a:pt x="2041" y="13807"/>
                    <a:pt x="2074" y="13821"/>
                  </a:cubicBezTo>
                  <a:lnTo>
                    <a:pt x="2083" y="13828"/>
                  </a:lnTo>
                  <a:lnTo>
                    <a:pt x="5026" y="15532"/>
                  </a:lnTo>
                  <a:lnTo>
                    <a:pt x="6102" y="16155"/>
                  </a:lnTo>
                  <a:lnTo>
                    <a:pt x="29038" y="29440"/>
                  </a:lnTo>
                  <a:lnTo>
                    <a:pt x="28301" y="25306"/>
                  </a:lnTo>
                  <a:lnTo>
                    <a:pt x="30210" y="19625"/>
                  </a:lnTo>
                  <a:lnTo>
                    <a:pt x="34397" y="16802"/>
                  </a:lnTo>
                  <a:lnTo>
                    <a:pt x="38031" y="16437"/>
                  </a:lnTo>
                  <a:lnTo>
                    <a:pt x="10524" y="473"/>
                  </a:lnTo>
                  <a:lnTo>
                    <a:pt x="10388" y="393"/>
                  </a:lnTo>
                  <a:cubicBezTo>
                    <a:pt x="10388" y="393"/>
                    <a:pt x="10385" y="392"/>
                    <a:pt x="10379" y="388"/>
                  </a:cubicBezTo>
                  <a:cubicBezTo>
                    <a:pt x="10371" y="383"/>
                    <a:pt x="10360" y="377"/>
                    <a:pt x="10345" y="368"/>
                  </a:cubicBezTo>
                  <a:cubicBezTo>
                    <a:pt x="9889" y="125"/>
                    <a:pt x="9370" y="1"/>
                    <a:pt x="8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6256500" y="2906875"/>
              <a:ext cx="849850" cy="797900"/>
            </a:xfrm>
            <a:custGeom>
              <a:avLst/>
              <a:gdLst/>
              <a:ahLst/>
              <a:cxnLst/>
              <a:rect l="l" t="t" r="r" b="b"/>
              <a:pathLst>
                <a:path w="33994" h="31916" extrusionOk="0">
                  <a:moveTo>
                    <a:pt x="30197" y="0"/>
                  </a:moveTo>
                  <a:cubicBezTo>
                    <a:pt x="29107" y="0"/>
                    <a:pt x="27848" y="462"/>
                    <a:pt x="26548" y="1418"/>
                  </a:cubicBezTo>
                  <a:cubicBezTo>
                    <a:pt x="24558" y="2922"/>
                    <a:pt x="22928" y="5294"/>
                    <a:pt x="22190" y="7765"/>
                  </a:cubicBezTo>
                  <a:lnTo>
                    <a:pt x="22182" y="7793"/>
                  </a:lnTo>
                  <a:cubicBezTo>
                    <a:pt x="21241" y="11234"/>
                    <a:pt x="22119" y="13815"/>
                    <a:pt x="24327" y="14070"/>
                  </a:cubicBezTo>
                  <a:cubicBezTo>
                    <a:pt x="24395" y="14075"/>
                    <a:pt x="24463" y="14078"/>
                    <a:pt x="24530" y="14078"/>
                  </a:cubicBezTo>
                  <a:cubicBezTo>
                    <a:pt x="25592" y="14078"/>
                    <a:pt x="26656" y="13420"/>
                    <a:pt x="27654" y="12700"/>
                  </a:cubicBezTo>
                  <a:lnTo>
                    <a:pt x="27726" y="12643"/>
                  </a:lnTo>
                  <a:cubicBezTo>
                    <a:pt x="29034" y="11511"/>
                    <a:pt x="30167" y="9709"/>
                    <a:pt x="30686" y="7942"/>
                  </a:cubicBezTo>
                  <a:cubicBezTo>
                    <a:pt x="31144" y="6371"/>
                    <a:pt x="31056" y="5015"/>
                    <a:pt x="30440" y="4221"/>
                  </a:cubicBezTo>
                  <a:cubicBezTo>
                    <a:pt x="30069" y="3741"/>
                    <a:pt x="29519" y="3498"/>
                    <a:pt x="28905" y="3498"/>
                  </a:cubicBezTo>
                  <a:cubicBezTo>
                    <a:pt x="28364" y="3498"/>
                    <a:pt x="27773" y="3687"/>
                    <a:pt x="27209" y="4066"/>
                  </a:cubicBezTo>
                  <a:cubicBezTo>
                    <a:pt x="26225" y="4730"/>
                    <a:pt x="25429" y="5900"/>
                    <a:pt x="25027" y="7276"/>
                  </a:cubicBezTo>
                  <a:cubicBezTo>
                    <a:pt x="24908" y="7685"/>
                    <a:pt x="25036" y="7995"/>
                    <a:pt x="25315" y="7995"/>
                  </a:cubicBezTo>
                  <a:cubicBezTo>
                    <a:pt x="25329" y="7995"/>
                    <a:pt x="25344" y="7994"/>
                    <a:pt x="25359" y="7993"/>
                  </a:cubicBezTo>
                  <a:cubicBezTo>
                    <a:pt x="25668" y="7960"/>
                    <a:pt x="26020" y="7585"/>
                    <a:pt x="26146" y="7155"/>
                  </a:cubicBezTo>
                  <a:cubicBezTo>
                    <a:pt x="26380" y="6351"/>
                    <a:pt x="26773" y="5761"/>
                    <a:pt x="27310" y="5398"/>
                  </a:cubicBezTo>
                  <a:cubicBezTo>
                    <a:pt x="27653" y="5168"/>
                    <a:pt x="28021" y="5054"/>
                    <a:pt x="28364" y="5054"/>
                  </a:cubicBezTo>
                  <a:cubicBezTo>
                    <a:pt x="28780" y="5054"/>
                    <a:pt x="29160" y="5221"/>
                    <a:pt x="29413" y="5548"/>
                  </a:cubicBezTo>
                  <a:cubicBezTo>
                    <a:pt x="29829" y="6085"/>
                    <a:pt x="29883" y="6978"/>
                    <a:pt x="29566" y="8062"/>
                  </a:cubicBezTo>
                  <a:cubicBezTo>
                    <a:pt x="29196" y="9327"/>
                    <a:pt x="28393" y="10612"/>
                    <a:pt x="27467" y="11429"/>
                  </a:cubicBezTo>
                  <a:cubicBezTo>
                    <a:pt x="26534" y="12101"/>
                    <a:pt x="25794" y="12519"/>
                    <a:pt x="25083" y="12519"/>
                  </a:cubicBezTo>
                  <a:cubicBezTo>
                    <a:pt x="25034" y="12519"/>
                    <a:pt x="24986" y="12517"/>
                    <a:pt x="24937" y="12513"/>
                  </a:cubicBezTo>
                  <a:cubicBezTo>
                    <a:pt x="23251" y="12318"/>
                    <a:pt x="22583" y="10317"/>
                    <a:pt x="23309" y="7644"/>
                  </a:cubicBezTo>
                  <a:cubicBezTo>
                    <a:pt x="23886" y="5724"/>
                    <a:pt x="25165" y="3874"/>
                    <a:pt x="26721" y="2699"/>
                  </a:cubicBezTo>
                  <a:cubicBezTo>
                    <a:pt x="27788" y="1915"/>
                    <a:pt x="28808" y="1534"/>
                    <a:pt x="29686" y="1534"/>
                  </a:cubicBezTo>
                  <a:cubicBezTo>
                    <a:pt x="31000" y="1534"/>
                    <a:pt x="31996" y="2387"/>
                    <a:pt x="32357" y="4015"/>
                  </a:cubicBezTo>
                  <a:cubicBezTo>
                    <a:pt x="32729" y="5800"/>
                    <a:pt x="32232" y="8081"/>
                    <a:pt x="30959" y="10437"/>
                  </a:cubicBezTo>
                  <a:cubicBezTo>
                    <a:pt x="29715" y="12737"/>
                    <a:pt x="27893" y="14697"/>
                    <a:pt x="25959" y="15814"/>
                  </a:cubicBezTo>
                  <a:lnTo>
                    <a:pt x="605" y="30438"/>
                  </a:lnTo>
                  <a:cubicBezTo>
                    <a:pt x="271" y="30630"/>
                    <a:pt x="1" y="31099"/>
                    <a:pt x="1" y="31485"/>
                  </a:cubicBezTo>
                  <a:cubicBezTo>
                    <a:pt x="1" y="31758"/>
                    <a:pt x="137" y="31916"/>
                    <a:pt x="335" y="31916"/>
                  </a:cubicBezTo>
                  <a:cubicBezTo>
                    <a:pt x="416" y="31916"/>
                    <a:pt x="508" y="31889"/>
                    <a:pt x="605" y="31833"/>
                  </a:cubicBezTo>
                  <a:lnTo>
                    <a:pt x="25959" y="17209"/>
                  </a:lnTo>
                  <a:cubicBezTo>
                    <a:pt x="28233" y="15896"/>
                    <a:pt x="30381" y="13581"/>
                    <a:pt x="31853" y="10857"/>
                  </a:cubicBezTo>
                  <a:cubicBezTo>
                    <a:pt x="33395" y="8004"/>
                    <a:pt x="33994" y="5228"/>
                    <a:pt x="33538" y="3033"/>
                  </a:cubicBezTo>
                  <a:cubicBezTo>
                    <a:pt x="33096" y="1046"/>
                    <a:pt x="31837" y="0"/>
                    <a:pt x="30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49"/>
          <p:cNvGrpSpPr/>
          <p:nvPr/>
        </p:nvGrpSpPr>
        <p:grpSpPr>
          <a:xfrm>
            <a:off x="6687875" y="2631488"/>
            <a:ext cx="1512450" cy="1197950"/>
            <a:chOff x="6555650" y="2637175"/>
            <a:chExt cx="1512450" cy="1197950"/>
          </a:xfrm>
        </p:grpSpPr>
        <p:sp>
          <p:nvSpPr>
            <p:cNvPr id="1156" name="Google Shape;1156;p49"/>
            <p:cNvSpPr/>
            <p:nvPr/>
          </p:nvSpPr>
          <p:spPr>
            <a:xfrm>
              <a:off x="6555650" y="2664725"/>
              <a:ext cx="262050" cy="328100"/>
            </a:xfrm>
            <a:custGeom>
              <a:avLst/>
              <a:gdLst/>
              <a:ahLst/>
              <a:cxnLst/>
              <a:rect l="l" t="t" r="r" b="b"/>
              <a:pathLst>
                <a:path w="10482" h="13124" extrusionOk="0">
                  <a:moveTo>
                    <a:pt x="6572" y="1"/>
                  </a:moveTo>
                  <a:cubicBezTo>
                    <a:pt x="5962" y="1"/>
                    <a:pt x="5273" y="200"/>
                    <a:pt x="4544" y="621"/>
                  </a:cubicBezTo>
                  <a:cubicBezTo>
                    <a:pt x="2034" y="2069"/>
                    <a:pt x="1" y="5592"/>
                    <a:pt x="1" y="8489"/>
                  </a:cubicBezTo>
                  <a:cubicBezTo>
                    <a:pt x="1" y="9872"/>
                    <a:pt x="465" y="10860"/>
                    <a:pt x="1222" y="11361"/>
                  </a:cubicBezTo>
                  <a:lnTo>
                    <a:pt x="1220" y="11361"/>
                  </a:lnTo>
                  <a:lnTo>
                    <a:pt x="1247" y="11376"/>
                  </a:lnTo>
                  <a:cubicBezTo>
                    <a:pt x="1294" y="11406"/>
                    <a:pt x="1342" y="11435"/>
                    <a:pt x="1390" y="11460"/>
                  </a:cubicBezTo>
                  <a:lnTo>
                    <a:pt x="4214" y="13123"/>
                  </a:lnTo>
                  <a:lnTo>
                    <a:pt x="5920" y="10072"/>
                  </a:lnTo>
                  <a:cubicBezTo>
                    <a:pt x="7391" y="8683"/>
                    <a:pt x="8537" y="6641"/>
                    <a:pt x="8935" y="4678"/>
                  </a:cubicBezTo>
                  <a:lnTo>
                    <a:pt x="10482" y="1911"/>
                  </a:lnTo>
                  <a:lnTo>
                    <a:pt x="7888" y="385"/>
                  </a:lnTo>
                  <a:cubicBezTo>
                    <a:pt x="7515" y="133"/>
                    <a:pt x="7069" y="1"/>
                    <a:pt x="6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6613875" y="2705700"/>
              <a:ext cx="238275" cy="293250"/>
            </a:xfrm>
            <a:custGeom>
              <a:avLst/>
              <a:gdLst/>
              <a:ahLst/>
              <a:cxnLst/>
              <a:rect l="l" t="t" r="r" b="b"/>
              <a:pathLst>
                <a:path w="9531" h="11730" extrusionOk="0">
                  <a:moveTo>
                    <a:pt x="7020" y="0"/>
                  </a:moveTo>
                  <a:cubicBezTo>
                    <a:pt x="6394" y="0"/>
                    <a:pt x="5699" y="208"/>
                    <a:pt x="4987" y="619"/>
                  </a:cubicBezTo>
                  <a:cubicBezTo>
                    <a:pt x="3782" y="1316"/>
                    <a:pt x="2627" y="2535"/>
                    <a:pt x="1775" y="4011"/>
                  </a:cubicBezTo>
                  <a:cubicBezTo>
                    <a:pt x="1" y="7083"/>
                    <a:pt x="1" y="10404"/>
                    <a:pt x="1775" y="11429"/>
                  </a:cubicBezTo>
                  <a:cubicBezTo>
                    <a:pt x="2124" y="11630"/>
                    <a:pt x="2523" y="11730"/>
                    <a:pt x="2956" y="11730"/>
                  </a:cubicBezTo>
                  <a:cubicBezTo>
                    <a:pt x="3581" y="11730"/>
                    <a:pt x="4275" y="11522"/>
                    <a:pt x="4987" y="11110"/>
                  </a:cubicBezTo>
                  <a:cubicBezTo>
                    <a:pt x="6192" y="10415"/>
                    <a:pt x="7348" y="9196"/>
                    <a:pt x="8200" y="7720"/>
                  </a:cubicBezTo>
                  <a:cubicBezTo>
                    <a:pt x="9051" y="6244"/>
                    <a:pt x="9530" y="4634"/>
                    <a:pt x="9530" y="3243"/>
                  </a:cubicBezTo>
                  <a:cubicBezTo>
                    <a:pt x="9530" y="1851"/>
                    <a:pt x="9051" y="794"/>
                    <a:pt x="8200" y="301"/>
                  </a:cubicBezTo>
                  <a:cubicBezTo>
                    <a:pt x="7851" y="100"/>
                    <a:pt x="7452" y="0"/>
                    <a:pt x="7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6565100" y="2637175"/>
              <a:ext cx="390425" cy="488775"/>
            </a:xfrm>
            <a:custGeom>
              <a:avLst/>
              <a:gdLst/>
              <a:ahLst/>
              <a:cxnLst/>
              <a:rect l="l" t="t" r="r" b="b"/>
              <a:pathLst>
                <a:path w="15617" h="19551" extrusionOk="0">
                  <a:moveTo>
                    <a:pt x="9790" y="0"/>
                  </a:moveTo>
                  <a:cubicBezTo>
                    <a:pt x="8881" y="0"/>
                    <a:pt x="7855" y="297"/>
                    <a:pt x="6769" y="924"/>
                  </a:cubicBezTo>
                  <a:cubicBezTo>
                    <a:pt x="3031" y="3082"/>
                    <a:pt x="1" y="8330"/>
                    <a:pt x="1" y="12647"/>
                  </a:cubicBezTo>
                  <a:cubicBezTo>
                    <a:pt x="1" y="14706"/>
                    <a:pt x="692" y="16179"/>
                    <a:pt x="1819" y="16925"/>
                  </a:cubicBezTo>
                  <a:lnTo>
                    <a:pt x="1819" y="16926"/>
                  </a:lnTo>
                  <a:lnTo>
                    <a:pt x="1857" y="16947"/>
                  </a:lnTo>
                  <a:cubicBezTo>
                    <a:pt x="1927" y="16993"/>
                    <a:pt x="1999" y="17035"/>
                    <a:pt x="2071" y="17074"/>
                  </a:cubicBezTo>
                  <a:lnTo>
                    <a:pt x="6277" y="19551"/>
                  </a:lnTo>
                  <a:lnTo>
                    <a:pt x="8819" y="15005"/>
                  </a:lnTo>
                  <a:cubicBezTo>
                    <a:pt x="11011" y="12935"/>
                    <a:pt x="12718" y="9892"/>
                    <a:pt x="13311" y="6968"/>
                  </a:cubicBezTo>
                  <a:lnTo>
                    <a:pt x="15616" y="2846"/>
                  </a:lnTo>
                  <a:lnTo>
                    <a:pt x="11752" y="574"/>
                  </a:lnTo>
                  <a:lnTo>
                    <a:pt x="11750" y="574"/>
                  </a:lnTo>
                  <a:cubicBezTo>
                    <a:pt x="11195" y="197"/>
                    <a:pt x="10531" y="0"/>
                    <a:pt x="9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6668400" y="2698175"/>
              <a:ext cx="338425" cy="436875"/>
            </a:xfrm>
            <a:custGeom>
              <a:avLst/>
              <a:gdLst/>
              <a:ahLst/>
              <a:cxnLst/>
              <a:rect l="l" t="t" r="r" b="b"/>
              <a:pathLst>
                <a:path w="13537" h="17475" extrusionOk="0">
                  <a:moveTo>
                    <a:pt x="9795" y="0"/>
                  </a:moveTo>
                  <a:cubicBezTo>
                    <a:pt x="8864" y="0"/>
                    <a:pt x="7830" y="310"/>
                    <a:pt x="6769" y="923"/>
                  </a:cubicBezTo>
                  <a:cubicBezTo>
                    <a:pt x="4974" y="1959"/>
                    <a:pt x="3252" y="3776"/>
                    <a:pt x="1984" y="5975"/>
                  </a:cubicBezTo>
                  <a:cubicBezTo>
                    <a:pt x="714" y="8173"/>
                    <a:pt x="1" y="10572"/>
                    <a:pt x="1" y="12645"/>
                  </a:cubicBezTo>
                  <a:cubicBezTo>
                    <a:pt x="1" y="14717"/>
                    <a:pt x="714" y="16294"/>
                    <a:pt x="1984" y="17027"/>
                  </a:cubicBezTo>
                  <a:cubicBezTo>
                    <a:pt x="2503" y="17326"/>
                    <a:pt x="3097" y="17475"/>
                    <a:pt x="3742" y="17475"/>
                  </a:cubicBezTo>
                  <a:cubicBezTo>
                    <a:pt x="4673" y="17475"/>
                    <a:pt x="5708" y="17165"/>
                    <a:pt x="6769" y="16552"/>
                  </a:cubicBezTo>
                  <a:cubicBezTo>
                    <a:pt x="8564" y="15516"/>
                    <a:pt x="10285" y="13699"/>
                    <a:pt x="11555" y="11501"/>
                  </a:cubicBezTo>
                  <a:cubicBezTo>
                    <a:pt x="12824" y="9302"/>
                    <a:pt x="13536" y="6903"/>
                    <a:pt x="13536" y="4830"/>
                  </a:cubicBezTo>
                  <a:cubicBezTo>
                    <a:pt x="13536" y="2758"/>
                    <a:pt x="12824" y="1182"/>
                    <a:pt x="11555" y="449"/>
                  </a:cubicBezTo>
                  <a:cubicBezTo>
                    <a:pt x="11035" y="149"/>
                    <a:pt x="10440" y="0"/>
                    <a:pt x="97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6802275" y="2898850"/>
              <a:ext cx="1111225" cy="663225"/>
            </a:xfrm>
            <a:custGeom>
              <a:avLst/>
              <a:gdLst/>
              <a:ahLst/>
              <a:cxnLst/>
              <a:rect l="l" t="t" r="r" b="b"/>
              <a:pathLst>
                <a:path w="44449" h="26529" extrusionOk="0">
                  <a:moveTo>
                    <a:pt x="1418" y="1"/>
                  </a:moveTo>
                  <a:cubicBezTo>
                    <a:pt x="989" y="1"/>
                    <a:pt x="572" y="223"/>
                    <a:pt x="343" y="621"/>
                  </a:cubicBezTo>
                  <a:cubicBezTo>
                    <a:pt x="0" y="1213"/>
                    <a:pt x="204" y="1972"/>
                    <a:pt x="796" y="2315"/>
                  </a:cubicBezTo>
                  <a:lnTo>
                    <a:pt x="42413" y="26362"/>
                  </a:lnTo>
                  <a:cubicBezTo>
                    <a:pt x="42609" y="26474"/>
                    <a:pt x="42821" y="26529"/>
                    <a:pt x="43032" y="26529"/>
                  </a:cubicBezTo>
                  <a:cubicBezTo>
                    <a:pt x="43461" y="26529"/>
                    <a:pt x="43878" y="26306"/>
                    <a:pt x="44106" y="25908"/>
                  </a:cubicBezTo>
                  <a:cubicBezTo>
                    <a:pt x="44449" y="25316"/>
                    <a:pt x="44247" y="24557"/>
                    <a:pt x="43654" y="24215"/>
                  </a:cubicBezTo>
                  <a:lnTo>
                    <a:pt x="2037" y="167"/>
                  </a:lnTo>
                  <a:cubicBezTo>
                    <a:pt x="1842" y="54"/>
                    <a:pt x="1628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7602900" y="3237975"/>
              <a:ext cx="390375" cy="488750"/>
            </a:xfrm>
            <a:custGeom>
              <a:avLst/>
              <a:gdLst/>
              <a:ahLst/>
              <a:cxnLst/>
              <a:rect l="l" t="t" r="r" b="b"/>
              <a:pathLst>
                <a:path w="15615" h="19550" extrusionOk="0">
                  <a:moveTo>
                    <a:pt x="9789" y="0"/>
                  </a:moveTo>
                  <a:cubicBezTo>
                    <a:pt x="8880" y="0"/>
                    <a:pt x="7854" y="297"/>
                    <a:pt x="6769" y="923"/>
                  </a:cubicBezTo>
                  <a:cubicBezTo>
                    <a:pt x="3031" y="3082"/>
                    <a:pt x="1" y="8330"/>
                    <a:pt x="1" y="12646"/>
                  </a:cubicBezTo>
                  <a:cubicBezTo>
                    <a:pt x="1" y="14705"/>
                    <a:pt x="692" y="16178"/>
                    <a:pt x="1819" y="16924"/>
                  </a:cubicBezTo>
                  <a:lnTo>
                    <a:pt x="1818" y="16925"/>
                  </a:lnTo>
                  <a:lnTo>
                    <a:pt x="1856" y="16948"/>
                  </a:lnTo>
                  <a:cubicBezTo>
                    <a:pt x="1926" y="16992"/>
                    <a:pt x="1997" y="17035"/>
                    <a:pt x="2071" y="17074"/>
                  </a:cubicBezTo>
                  <a:lnTo>
                    <a:pt x="6277" y="19550"/>
                  </a:lnTo>
                  <a:lnTo>
                    <a:pt x="8819" y="15004"/>
                  </a:lnTo>
                  <a:cubicBezTo>
                    <a:pt x="11010" y="12936"/>
                    <a:pt x="12718" y="9892"/>
                    <a:pt x="13310" y="6969"/>
                  </a:cubicBezTo>
                  <a:lnTo>
                    <a:pt x="15615" y="2845"/>
                  </a:lnTo>
                  <a:lnTo>
                    <a:pt x="11750" y="573"/>
                  </a:lnTo>
                  <a:lnTo>
                    <a:pt x="11750" y="575"/>
                  </a:lnTo>
                  <a:cubicBezTo>
                    <a:pt x="11195" y="198"/>
                    <a:pt x="10530" y="0"/>
                    <a:pt x="9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7706175" y="3299025"/>
              <a:ext cx="338450" cy="436875"/>
            </a:xfrm>
            <a:custGeom>
              <a:avLst/>
              <a:gdLst/>
              <a:ahLst/>
              <a:cxnLst/>
              <a:rect l="l" t="t" r="r" b="b"/>
              <a:pathLst>
                <a:path w="13538" h="17475" extrusionOk="0">
                  <a:moveTo>
                    <a:pt x="9796" y="0"/>
                  </a:moveTo>
                  <a:cubicBezTo>
                    <a:pt x="8865" y="0"/>
                    <a:pt x="7830" y="310"/>
                    <a:pt x="6769" y="923"/>
                  </a:cubicBezTo>
                  <a:cubicBezTo>
                    <a:pt x="4974" y="1959"/>
                    <a:pt x="3253" y="3776"/>
                    <a:pt x="1983" y="5974"/>
                  </a:cubicBezTo>
                  <a:cubicBezTo>
                    <a:pt x="715" y="8172"/>
                    <a:pt x="1" y="10572"/>
                    <a:pt x="1" y="12645"/>
                  </a:cubicBezTo>
                  <a:cubicBezTo>
                    <a:pt x="1" y="14717"/>
                    <a:pt x="715" y="16293"/>
                    <a:pt x="1983" y="17026"/>
                  </a:cubicBezTo>
                  <a:cubicBezTo>
                    <a:pt x="2502" y="17326"/>
                    <a:pt x="3097" y="17474"/>
                    <a:pt x="3742" y="17474"/>
                  </a:cubicBezTo>
                  <a:cubicBezTo>
                    <a:pt x="4673" y="17474"/>
                    <a:pt x="5709" y="17164"/>
                    <a:pt x="6769" y="16552"/>
                  </a:cubicBezTo>
                  <a:cubicBezTo>
                    <a:pt x="8565" y="15516"/>
                    <a:pt x="10286" y="13699"/>
                    <a:pt x="11554" y="11500"/>
                  </a:cubicBezTo>
                  <a:cubicBezTo>
                    <a:pt x="12824" y="9302"/>
                    <a:pt x="13537" y="6902"/>
                    <a:pt x="13537" y="4830"/>
                  </a:cubicBezTo>
                  <a:cubicBezTo>
                    <a:pt x="13537" y="2758"/>
                    <a:pt x="12824" y="1181"/>
                    <a:pt x="11554" y="449"/>
                  </a:cubicBezTo>
                  <a:cubicBezTo>
                    <a:pt x="11035" y="149"/>
                    <a:pt x="10441" y="0"/>
                    <a:pt x="9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7771625" y="3375000"/>
              <a:ext cx="262050" cy="328075"/>
            </a:xfrm>
            <a:custGeom>
              <a:avLst/>
              <a:gdLst/>
              <a:ahLst/>
              <a:cxnLst/>
              <a:rect l="l" t="t" r="r" b="b"/>
              <a:pathLst>
                <a:path w="10482" h="13123" extrusionOk="0">
                  <a:moveTo>
                    <a:pt x="6571" y="0"/>
                  </a:moveTo>
                  <a:cubicBezTo>
                    <a:pt x="5961" y="0"/>
                    <a:pt x="5273" y="199"/>
                    <a:pt x="4544" y="620"/>
                  </a:cubicBezTo>
                  <a:cubicBezTo>
                    <a:pt x="2035" y="2069"/>
                    <a:pt x="1" y="5591"/>
                    <a:pt x="1" y="8489"/>
                  </a:cubicBezTo>
                  <a:cubicBezTo>
                    <a:pt x="1" y="9871"/>
                    <a:pt x="465" y="10859"/>
                    <a:pt x="1222" y="11360"/>
                  </a:cubicBezTo>
                  <a:lnTo>
                    <a:pt x="1220" y="11361"/>
                  </a:lnTo>
                  <a:lnTo>
                    <a:pt x="1247" y="11376"/>
                  </a:lnTo>
                  <a:cubicBezTo>
                    <a:pt x="1294" y="11405"/>
                    <a:pt x="1342" y="11434"/>
                    <a:pt x="1391" y="11461"/>
                  </a:cubicBezTo>
                  <a:lnTo>
                    <a:pt x="4214" y="13122"/>
                  </a:lnTo>
                  <a:lnTo>
                    <a:pt x="5920" y="10072"/>
                  </a:lnTo>
                  <a:cubicBezTo>
                    <a:pt x="7391" y="8683"/>
                    <a:pt x="8537" y="6640"/>
                    <a:pt x="8935" y="4677"/>
                  </a:cubicBezTo>
                  <a:lnTo>
                    <a:pt x="10482" y="1910"/>
                  </a:lnTo>
                  <a:lnTo>
                    <a:pt x="7888" y="385"/>
                  </a:lnTo>
                  <a:lnTo>
                    <a:pt x="7888" y="386"/>
                  </a:lnTo>
                  <a:cubicBezTo>
                    <a:pt x="7515" y="133"/>
                    <a:pt x="7069" y="0"/>
                    <a:pt x="6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7829850" y="3415975"/>
              <a:ext cx="238250" cy="293275"/>
            </a:xfrm>
            <a:custGeom>
              <a:avLst/>
              <a:gdLst/>
              <a:ahLst/>
              <a:cxnLst/>
              <a:rect l="l" t="t" r="r" b="b"/>
              <a:pathLst>
                <a:path w="9530" h="11731" extrusionOk="0">
                  <a:moveTo>
                    <a:pt x="7018" y="1"/>
                  </a:moveTo>
                  <a:cubicBezTo>
                    <a:pt x="6393" y="1"/>
                    <a:pt x="5699" y="209"/>
                    <a:pt x="4987" y="620"/>
                  </a:cubicBezTo>
                  <a:cubicBezTo>
                    <a:pt x="3782" y="1316"/>
                    <a:pt x="2627" y="2535"/>
                    <a:pt x="1775" y="4011"/>
                  </a:cubicBezTo>
                  <a:cubicBezTo>
                    <a:pt x="1" y="7083"/>
                    <a:pt x="1" y="10404"/>
                    <a:pt x="1774" y="11429"/>
                  </a:cubicBezTo>
                  <a:cubicBezTo>
                    <a:pt x="2123" y="11630"/>
                    <a:pt x="2522" y="11730"/>
                    <a:pt x="2955" y="11730"/>
                  </a:cubicBezTo>
                  <a:cubicBezTo>
                    <a:pt x="3580" y="11730"/>
                    <a:pt x="4275" y="11522"/>
                    <a:pt x="4986" y="11111"/>
                  </a:cubicBezTo>
                  <a:cubicBezTo>
                    <a:pt x="6192" y="10416"/>
                    <a:pt x="7347" y="9196"/>
                    <a:pt x="8198" y="7720"/>
                  </a:cubicBezTo>
                  <a:cubicBezTo>
                    <a:pt x="9051" y="6244"/>
                    <a:pt x="9529" y="4634"/>
                    <a:pt x="9529" y="3243"/>
                  </a:cubicBezTo>
                  <a:cubicBezTo>
                    <a:pt x="9529" y="1852"/>
                    <a:pt x="9051" y="794"/>
                    <a:pt x="8198" y="302"/>
                  </a:cubicBezTo>
                  <a:cubicBezTo>
                    <a:pt x="7850" y="101"/>
                    <a:pt x="7450" y="1"/>
                    <a:pt x="70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7919900" y="3522850"/>
              <a:ext cx="73875" cy="92525"/>
            </a:xfrm>
            <a:custGeom>
              <a:avLst/>
              <a:gdLst/>
              <a:ahLst/>
              <a:cxnLst/>
              <a:rect l="l" t="t" r="r" b="b"/>
              <a:pathLst>
                <a:path w="2955" h="3701" extrusionOk="0">
                  <a:moveTo>
                    <a:pt x="1853" y="1"/>
                  </a:moveTo>
                  <a:cubicBezTo>
                    <a:pt x="1681" y="1"/>
                    <a:pt x="1487" y="57"/>
                    <a:pt x="1282" y="176"/>
                  </a:cubicBezTo>
                  <a:cubicBezTo>
                    <a:pt x="574" y="584"/>
                    <a:pt x="0" y="1577"/>
                    <a:pt x="0" y="2394"/>
                  </a:cubicBezTo>
                  <a:cubicBezTo>
                    <a:pt x="0" y="2784"/>
                    <a:pt x="131" y="3062"/>
                    <a:pt x="344" y="3204"/>
                  </a:cubicBezTo>
                  <a:lnTo>
                    <a:pt x="352" y="3209"/>
                  </a:lnTo>
                  <a:cubicBezTo>
                    <a:pt x="364" y="3216"/>
                    <a:pt x="378" y="3225"/>
                    <a:pt x="392" y="3232"/>
                  </a:cubicBezTo>
                  <a:lnTo>
                    <a:pt x="1188" y="3700"/>
                  </a:lnTo>
                  <a:lnTo>
                    <a:pt x="1670" y="2841"/>
                  </a:lnTo>
                  <a:cubicBezTo>
                    <a:pt x="2084" y="2449"/>
                    <a:pt x="2408" y="1873"/>
                    <a:pt x="2519" y="1320"/>
                  </a:cubicBezTo>
                  <a:lnTo>
                    <a:pt x="2955" y="539"/>
                  </a:lnTo>
                  <a:lnTo>
                    <a:pt x="2224" y="109"/>
                  </a:lnTo>
                  <a:cubicBezTo>
                    <a:pt x="2119" y="38"/>
                    <a:pt x="1993" y="1"/>
                    <a:pt x="1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7939450" y="3534375"/>
              <a:ext cx="64075" cy="82725"/>
            </a:xfrm>
            <a:custGeom>
              <a:avLst/>
              <a:gdLst/>
              <a:ahLst/>
              <a:cxnLst/>
              <a:rect l="l" t="t" r="r" b="b"/>
              <a:pathLst>
                <a:path w="2563" h="3309" extrusionOk="0">
                  <a:moveTo>
                    <a:pt x="1855" y="1"/>
                  </a:moveTo>
                  <a:cubicBezTo>
                    <a:pt x="1682" y="1"/>
                    <a:pt x="1488" y="57"/>
                    <a:pt x="1282" y="176"/>
                  </a:cubicBezTo>
                  <a:cubicBezTo>
                    <a:pt x="574" y="584"/>
                    <a:pt x="1" y="1578"/>
                    <a:pt x="1" y="2394"/>
                  </a:cubicBezTo>
                  <a:cubicBezTo>
                    <a:pt x="1" y="2974"/>
                    <a:pt x="289" y="3309"/>
                    <a:pt x="709" y="3309"/>
                  </a:cubicBezTo>
                  <a:cubicBezTo>
                    <a:pt x="881" y="3309"/>
                    <a:pt x="1076" y="3252"/>
                    <a:pt x="1282" y="3133"/>
                  </a:cubicBezTo>
                  <a:cubicBezTo>
                    <a:pt x="1990" y="2725"/>
                    <a:pt x="2562" y="1732"/>
                    <a:pt x="2562" y="916"/>
                  </a:cubicBezTo>
                  <a:cubicBezTo>
                    <a:pt x="2562" y="336"/>
                    <a:pt x="2274" y="1"/>
                    <a:pt x="18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6611725" y="3044475"/>
              <a:ext cx="390375" cy="488800"/>
            </a:xfrm>
            <a:custGeom>
              <a:avLst/>
              <a:gdLst/>
              <a:ahLst/>
              <a:cxnLst/>
              <a:rect l="l" t="t" r="r" b="b"/>
              <a:pathLst>
                <a:path w="15615" h="19552" extrusionOk="0">
                  <a:moveTo>
                    <a:pt x="9789" y="1"/>
                  </a:moveTo>
                  <a:cubicBezTo>
                    <a:pt x="8880" y="1"/>
                    <a:pt x="7854" y="297"/>
                    <a:pt x="6768" y="925"/>
                  </a:cubicBezTo>
                  <a:cubicBezTo>
                    <a:pt x="3031" y="3083"/>
                    <a:pt x="1" y="8331"/>
                    <a:pt x="1" y="12648"/>
                  </a:cubicBezTo>
                  <a:cubicBezTo>
                    <a:pt x="1" y="14706"/>
                    <a:pt x="691" y="16180"/>
                    <a:pt x="1819" y="16925"/>
                  </a:cubicBezTo>
                  <a:lnTo>
                    <a:pt x="1818" y="16927"/>
                  </a:lnTo>
                  <a:lnTo>
                    <a:pt x="1856" y="16948"/>
                  </a:lnTo>
                  <a:cubicBezTo>
                    <a:pt x="1927" y="16993"/>
                    <a:pt x="1998" y="17035"/>
                    <a:pt x="2071" y="17074"/>
                  </a:cubicBezTo>
                  <a:lnTo>
                    <a:pt x="6278" y="19551"/>
                  </a:lnTo>
                  <a:lnTo>
                    <a:pt x="8818" y="15006"/>
                  </a:lnTo>
                  <a:cubicBezTo>
                    <a:pt x="11010" y="12936"/>
                    <a:pt x="12719" y="9893"/>
                    <a:pt x="13310" y="6969"/>
                  </a:cubicBezTo>
                  <a:lnTo>
                    <a:pt x="15615" y="2847"/>
                  </a:lnTo>
                  <a:lnTo>
                    <a:pt x="11751" y="574"/>
                  </a:lnTo>
                  <a:cubicBezTo>
                    <a:pt x="11195" y="198"/>
                    <a:pt x="10531" y="1"/>
                    <a:pt x="9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6715000" y="3105500"/>
              <a:ext cx="338450" cy="436900"/>
            </a:xfrm>
            <a:custGeom>
              <a:avLst/>
              <a:gdLst/>
              <a:ahLst/>
              <a:cxnLst/>
              <a:rect l="l" t="t" r="r" b="b"/>
              <a:pathLst>
                <a:path w="13538" h="17476" extrusionOk="0">
                  <a:moveTo>
                    <a:pt x="9796" y="0"/>
                  </a:moveTo>
                  <a:cubicBezTo>
                    <a:pt x="8865" y="0"/>
                    <a:pt x="7830" y="310"/>
                    <a:pt x="6769" y="922"/>
                  </a:cubicBezTo>
                  <a:cubicBezTo>
                    <a:pt x="4975" y="1960"/>
                    <a:pt x="3252" y="3777"/>
                    <a:pt x="1984" y="5975"/>
                  </a:cubicBezTo>
                  <a:cubicBezTo>
                    <a:pt x="715" y="8173"/>
                    <a:pt x="1" y="10573"/>
                    <a:pt x="1" y="12646"/>
                  </a:cubicBezTo>
                  <a:cubicBezTo>
                    <a:pt x="1" y="14718"/>
                    <a:pt x="715" y="16294"/>
                    <a:pt x="1984" y="17027"/>
                  </a:cubicBezTo>
                  <a:cubicBezTo>
                    <a:pt x="2503" y="17327"/>
                    <a:pt x="3098" y="17475"/>
                    <a:pt x="3742" y="17475"/>
                  </a:cubicBezTo>
                  <a:cubicBezTo>
                    <a:pt x="4674" y="17475"/>
                    <a:pt x="5709" y="17165"/>
                    <a:pt x="6769" y="16553"/>
                  </a:cubicBezTo>
                  <a:cubicBezTo>
                    <a:pt x="8564" y="15517"/>
                    <a:pt x="10286" y="13699"/>
                    <a:pt x="11555" y="11501"/>
                  </a:cubicBezTo>
                  <a:cubicBezTo>
                    <a:pt x="12825" y="9303"/>
                    <a:pt x="13537" y="6903"/>
                    <a:pt x="13537" y="4831"/>
                  </a:cubicBezTo>
                  <a:cubicBezTo>
                    <a:pt x="13537" y="2757"/>
                    <a:pt x="12825" y="1181"/>
                    <a:pt x="11555" y="449"/>
                  </a:cubicBezTo>
                  <a:cubicBezTo>
                    <a:pt x="11036" y="149"/>
                    <a:pt x="10441" y="0"/>
                    <a:pt x="9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6848875" y="3306175"/>
              <a:ext cx="578475" cy="355125"/>
            </a:xfrm>
            <a:custGeom>
              <a:avLst/>
              <a:gdLst/>
              <a:ahLst/>
              <a:cxnLst/>
              <a:rect l="l" t="t" r="r" b="b"/>
              <a:pathLst>
                <a:path w="23139" h="14205" extrusionOk="0">
                  <a:moveTo>
                    <a:pt x="1418" y="0"/>
                  </a:moveTo>
                  <a:cubicBezTo>
                    <a:pt x="989" y="0"/>
                    <a:pt x="572" y="223"/>
                    <a:pt x="343" y="620"/>
                  </a:cubicBezTo>
                  <a:cubicBezTo>
                    <a:pt x="0" y="1214"/>
                    <a:pt x="204" y="1972"/>
                    <a:pt x="796" y="2315"/>
                  </a:cubicBezTo>
                  <a:lnTo>
                    <a:pt x="21102" y="14038"/>
                  </a:lnTo>
                  <a:cubicBezTo>
                    <a:pt x="21298" y="14151"/>
                    <a:pt x="21510" y="14205"/>
                    <a:pt x="21722" y="14205"/>
                  </a:cubicBezTo>
                  <a:cubicBezTo>
                    <a:pt x="22150" y="14205"/>
                    <a:pt x="22567" y="13982"/>
                    <a:pt x="22796" y="13584"/>
                  </a:cubicBezTo>
                  <a:cubicBezTo>
                    <a:pt x="23138" y="12992"/>
                    <a:pt x="22935" y="12234"/>
                    <a:pt x="22342" y="11891"/>
                  </a:cubicBezTo>
                  <a:lnTo>
                    <a:pt x="2037" y="167"/>
                  </a:lnTo>
                  <a:cubicBezTo>
                    <a:pt x="1842" y="54"/>
                    <a:pt x="1628" y="0"/>
                    <a:pt x="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7116725" y="3337175"/>
              <a:ext cx="390375" cy="488800"/>
            </a:xfrm>
            <a:custGeom>
              <a:avLst/>
              <a:gdLst/>
              <a:ahLst/>
              <a:cxnLst/>
              <a:rect l="l" t="t" r="r" b="b"/>
              <a:pathLst>
                <a:path w="15615" h="19552" extrusionOk="0">
                  <a:moveTo>
                    <a:pt x="9789" y="1"/>
                  </a:moveTo>
                  <a:cubicBezTo>
                    <a:pt x="8880" y="1"/>
                    <a:pt x="7854" y="297"/>
                    <a:pt x="6769" y="925"/>
                  </a:cubicBezTo>
                  <a:cubicBezTo>
                    <a:pt x="3031" y="3083"/>
                    <a:pt x="1" y="8331"/>
                    <a:pt x="1" y="12648"/>
                  </a:cubicBezTo>
                  <a:cubicBezTo>
                    <a:pt x="1" y="14706"/>
                    <a:pt x="691" y="16180"/>
                    <a:pt x="1819" y="16925"/>
                  </a:cubicBezTo>
                  <a:lnTo>
                    <a:pt x="1818" y="16927"/>
                  </a:lnTo>
                  <a:lnTo>
                    <a:pt x="1856" y="16948"/>
                  </a:lnTo>
                  <a:cubicBezTo>
                    <a:pt x="1927" y="16993"/>
                    <a:pt x="1997" y="17035"/>
                    <a:pt x="2071" y="17074"/>
                  </a:cubicBezTo>
                  <a:lnTo>
                    <a:pt x="6278" y="19551"/>
                  </a:lnTo>
                  <a:lnTo>
                    <a:pt x="8819" y="15006"/>
                  </a:lnTo>
                  <a:cubicBezTo>
                    <a:pt x="11010" y="12936"/>
                    <a:pt x="12719" y="9893"/>
                    <a:pt x="13310" y="6969"/>
                  </a:cubicBezTo>
                  <a:lnTo>
                    <a:pt x="15615" y="2847"/>
                  </a:lnTo>
                  <a:lnTo>
                    <a:pt x="11751" y="574"/>
                  </a:lnTo>
                  <a:cubicBezTo>
                    <a:pt x="11195" y="198"/>
                    <a:pt x="10531" y="1"/>
                    <a:pt x="9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7220000" y="3398225"/>
              <a:ext cx="338450" cy="436900"/>
            </a:xfrm>
            <a:custGeom>
              <a:avLst/>
              <a:gdLst/>
              <a:ahLst/>
              <a:cxnLst/>
              <a:rect l="l" t="t" r="r" b="b"/>
              <a:pathLst>
                <a:path w="13538" h="17476" extrusionOk="0">
                  <a:moveTo>
                    <a:pt x="9796" y="0"/>
                  </a:moveTo>
                  <a:cubicBezTo>
                    <a:pt x="8865" y="0"/>
                    <a:pt x="7830" y="310"/>
                    <a:pt x="6769" y="923"/>
                  </a:cubicBezTo>
                  <a:cubicBezTo>
                    <a:pt x="4975" y="1959"/>
                    <a:pt x="3252" y="3776"/>
                    <a:pt x="1984" y="5975"/>
                  </a:cubicBezTo>
                  <a:cubicBezTo>
                    <a:pt x="715" y="8172"/>
                    <a:pt x="1" y="10572"/>
                    <a:pt x="1" y="12645"/>
                  </a:cubicBezTo>
                  <a:cubicBezTo>
                    <a:pt x="1" y="14718"/>
                    <a:pt x="715" y="16294"/>
                    <a:pt x="1984" y="17027"/>
                  </a:cubicBezTo>
                  <a:cubicBezTo>
                    <a:pt x="2503" y="17327"/>
                    <a:pt x="3098" y="17476"/>
                    <a:pt x="3742" y="17476"/>
                  </a:cubicBezTo>
                  <a:cubicBezTo>
                    <a:pt x="4674" y="17476"/>
                    <a:pt x="5709" y="17165"/>
                    <a:pt x="6769" y="16553"/>
                  </a:cubicBezTo>
                  <a:cubicBezTo>
                    <a:pt x="8564" y="15516"/>
                    <a:pt x="10286" y="13699"/>
                    <a:pt x="11555" y="11501"/>
                  </a:cubicBezTo>
                  <a:cubicBezTo>
                    <a:pt x="12825" y="9302"/>
                    <a:pt x="13537" y="6902"/>
                    <a:pt x="13537" y="4830"/>
                  </a:cubicBezTo>
                  <a:cubicBezTo>
                    <a:pt x="13537" y="2758"/>
                    <a:pt x="12825" y="1182"/>
                    <a:pt x="11555" y="449"/>
                  </a:cubicBezTo>
                  <a:cubicBezTo>
                    <a:pt x="11036" y="149"/>
                    <a:pt x="10441" y="0"/>
                    <a:pt x="9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7350100" y="3574975"/>
              <a:ext cx="73925" cy="92525"/>
            </a:xfrm>
            <a:custGeom>
              <a:avLst/>
              <a:gdLst/>
              <a:ahLst/>
              <a:cxnLst/>
              <a:rect l="l" t="t" r="r" b="b"/>
              <a:pathLst>
                <a:path w="2957" h="3701" extrusionOk="0">
                  <a:moveTo>
                    <a:pt x="1854" y="0"/>
                  </a:moveTo>
                  <a:cubicBezTo>
                    <a:pt x="1682" y="0"/>
                    <a:pt x="1487" y="57"/>
                    <a:pt x="1282" y="175"/>
                  </a:cubicBezTo>
                  <a:cubicBezTo>
                    <a:pt x="574" y="583"/>
                    <a:pt x="1" y="1576"/>
                    <a:pt x="1" y="2394"/>
                  </a:cubicBezTo>
                  <a:cubicBezTo>
                    <a:pt x="1" y="2783"/>
                    <a:pt x="132" y="3062"/>
                    <a:pt x="346" y="3203"/>
                  </a:cubicBezTo>
                  <a:lnTo>
                    <a:pt x="346" y="3204"/>
                  </a:lnTo>
                  <a:lnTo>
                    <a:pt x="352" y="3208"/>
                  </a:lnTo>
                  <a:cubicBezTo>
                    <a:pt x="366" y="3217"/>
                    <a:pt x="378" y="3224"/>
                    <a:pt x="392" y="3232"/>
                  </a:cubicBezTo>
                  <a:lnTo>
                    <a:pt x="1189" y="3701"/>
                  </a:lnTo>
                  <a:lnTo>
                    <a:pt x="1670" y="2840"/>
                  </a:lnTo>
                  <a:cubicBezTo>
                    <a:pt x="2084" y="2448"/>
                    <a:pt x="2408" y="1872"/>
                    <a:pt x="2520" y="1319"/>
                  </a:cubicBezTo>
                  <a:lnTo>
                    <a:pt x="2956" y="539"/>
                  </a:lnTo>
                  <a:lnTo>
                    <a:pt x="2225" y="109"/>
                  </a:lnTo>
                  <a:cubicBezTo>
                    <a:pt x="2120" y="38"/>
                    <a:pt x="1994" y="0"/>
                    <a:pt x="18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7369700" y="3586500"/>
              <a:ext cx="64050" cy="82725"/>
            </a:xfrm>
            <a:custGeom>
              <a:avLst/>
              <a:gdLst/>
              <a:ahLst/>
              <a:cxnLst/>
              <a:rect l="l" t="t" r="r" b="b"/>
              <a:pathLst>
                <a:path w="2562" h="3309" extrusionOk="0">
                  <a:moveTo>
                    <a:pt x="1852" y="0"/>
                  </a:moveTo>
                  <a:cubicBezTo>
                    <a:pt x="1680" y="0"/>
                    <a:pt x="1486" y="57"/>
                    <a:pt x="1280" y="175"/>
                  </a:cubicBezTo>
                  <a:cubicBezTo>
                    <a:pt x="573" y="583"/>
                    <a:pt x="0" y="1577"/>
                    <a:pt x="0" y="2394"/>
                  </a:cubicBezTo>
                  <a:cubicBezTo>
                    <a:pt x="0" y="2973"/>
                    <a:pt x="288" y="3308"/>
                    <a:pt x="708" y="3308"/>
                  </a:cubicBezTo>
                  <a:cubicBezTo>
                    <a:pt x="880" y="3308"/>
                    <a:pt x="1075" y="3252"/>
                    <a:pt x="1280" y="3133"/>
                  </a:cubicBezTo>
                  <a:cubicBezTo>
                    <a:pt x="1988" y="2725"/>
                    <a:pt x="2562" y="1732"/>
                    <a:pt x="2562" y="914"/>
                  </a:cubicBezTo>
                  <a:cubicBezTo>
                    <a:pt x="2562" y="335"/>
                    <a:pt x="2273" y="0"/>
                    <a:pt x="1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0;p44">
            <a:extLst>
              <a:ext uri="{FF2B5EF4-FFF2-40B4-BE49-F238E27FC236}">
                <a16:creationId xmlns:a16="http://schemas.microsoft.com/office/drawing/2014/main" id="{86904D2A-959A-5245-95A5-E30737661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5278" y="1046429"/>
            <a:ext cx="6588894" cy="996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THANK YOU !</a:t>
            </a:r>
            <a:endParaRPr sz="6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89F98-A9E8-98ED-BF99-2AD0F96C6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413D8A-CDB8-C07A-B328-41D4AE38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4E391-BD91-4BAC-AB33-F580D9541DBF}" type="datetime1">
              <a:rPr lang="en-US" smtClean="0"/>
              <a:t>9/9/2024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91438-08B7-FE22-63FE-84D618F8C1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9995C-4EF7-7B30-F0CF-FA4A507C9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2C95-3CA1-4962-987A-77A72BA58FA2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CCA1A-D092-4E8D-A82E-AD6C87688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30F360-82CD-C1EE-6F7F-CB93E840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58" y="2724970"/>
            <a:ext cx="2572178" cy="1235338"/>
          </a:xfrm>
        </p:spPr>
        <p:txBody>
          <a:bodyPr/>
          <a:lstStyle/>
          <a:p>
            <a:r>
              <a:rPr lang="en-US"/>
              <a:t>SNAPS OF DATA</a:t>
            </a:r>
            <a:r>
              <a:rPr lang="en-US" sz="3000"/>
              <a:t> COLLECTION</a:t>
            </a:r>
          </a:p>
        </p:txBody>
      </p:sp>
      <p:pic>
        <p:nvPicPr>
          <p:cNvPr id="7" name="Picture 6" descr="A person taking a picture of a person in a batting cage&#10;&#10;Description automatically generated">
            <a:extLst>
              <a:ext uri="{FF2B5EF4-FFF2-40B4-BE49-F238E27FC236}">
                <a16:creationId xmlns:a16="http://schemas.microsoft.com/office/drawing/2014/main" id="{8A5F5D09-295C-6089-2269-F9DB255B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307" y="295186"/>
            <a:ext cx="2669876" cy="1986233"/>
          </a:xfrm>
          <a:prstGeom prst="rect">
            <a:avLst/>
          </a:prstGeom>
        </p:spPr>
      </p:pic>
      <p:pic>
        <p:nvPicPr>
          <p:cNvPr id="8" name="Picture 7" descr="A person and person taking a selfie in front of a building&#10;&#10;Description automatically generated">
            <a:extLst>
              <a:ext uri="{FF2B5EF4-FFF2-40B4-BE49-F238E27FC236}">
                <a16:creationId xmlns:a16="http://schemas.microsoft.com/office/drawing/2014/main" id="{D75A3C43-8DAC-3B21-F259-A0A3B374A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27" y="291591"/>
            <a:ext cx="3633878" cy="1989467"/>
          </a:xfrm>
          <a:prstGeom prst="rect">
            <a:avLst/>
          </a:prstGeom>
        </p:spPr>
      </p:pic>
      <p:pic>
        <p:nvPicPr>
          <p:cNvPr id="11" name="Picture 10" descr="A group of people in a gym&#10;&#10;Description automatically generated">
            <a:extLst>
              <a:ext uri="{FF2B5EF4-FFF2-40B4-BE49-F238E27FC236}">
                <a16:creationId xmlns:a16="http://schemas.microsoft.com/office/drawing/2014/main" id="{0D4B24F1-4C32-64B1-2CB4-1150495A9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225" y="2568395"/>
            <a:ext cx="3177974" cy="2112096"/>
          </a:xfrm>
          <a:prstGeom prst="rect">
            <a:avLst/>
          </a:prstGeom>
        </p:spPr>
      </p:pic>
      <p:pic>
        <p:nvPicPr>
          <p:cNvPr id="12" name="Picture 11" descr="Two men taking a selfie&#10;&#10;Description automatically generated">
            <a:extLst>
              <a:ext uri="{FF2B5EF4-FFF2-40B4-BE49-F238E27FC236}">
                <a16:creationId xmlns:a16="http://schemas.microsoft.com/office/drawing/2014/main" id="{0BABB1A5-C448-DA52-FE91-B4F3F0014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49" y="293567"/>
            <a:ext cx="1554334" cy="1997016"/>
          </a:xfrm>
          <a:prstGeom prst="rect">
            <a:avLst/>
          </a:prstGeom>
        </p:spPr>
      </p:pic>
      <p:pic>
        <p:nvPicPr>
          <p:cNvPr id="5" name="Picture 4" descr="A building with cars parked outside&#10;&#10;Description automatically generated">
            <a:extLst>
              <a:ext uri="{FF2B5EF4-FFF2-40B4-BE49-F238E27FC236}">
                <a16:creationId xmlns:a16="http://schemas.microsoft.com/office/drawing/2014/main" id="{E0C5F226-BE63-59EF-A8E8-58F5444BB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037" y="2724970"/>
            <a:ext cx="2778114" cy="18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5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0"/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57" name="Google Shape;257;p30"/>
            <p:cNvSpPr/>
            <p:nvPr/>
          </p:nvSpPr>
          <p:spPr>
            <a:xfrm>
              <a:off x="3263541" y="1464100"/>
              <a:ext cx="227045" cy="227017"/>
            </a:xfrm>
            <a:custGeom>
              <a:avLst/>
              <a:gdLst/>
              <a:ahLst/>
              <a:cxnLst/>
              <a:rect l="l" t="t" r="r" b="b"/>
              <a:pathLst>
                <a:path w="7876" h="7875" fill="none" extrusionOk="0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w="16650" cap="flat" cmpd="sng">
              <a:solidFill>
                <a:schemeClr val="accent2"/>
              </a:solidFill>
              <a:prstDash val="solid"/>
              <a:miter lim="13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3235202" y="1567912"/>
              <a:ext cx="160800" cy="177433"/>
            </a:xfrm>
            <a:custGeom>
              <a:avLst/>
              <a:gdLst/>
              <a:ahLst/>
              <a:cxnLst/>
              <a:rect l="l" t="t" r="r" b="b"/>
              <a:pathLst>
                <a:path w="5578" h="6155" extrusionOk="0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287728" y="1546262"/>
              <a:ext cx="133442" cy="120816"/>
            </a:xfrm>
            <a:custGeom>
              <a:avLst/>
              <a:gdLst/>
              <a:ahLst/>
              <a:cxnLst/>
              <a:rect l="l" t="t" r="r" b="b"/>
              <a:pathLst>
                <a:path w="4629" h="4191" extrusionOk="0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2594600" y="1596625"/>
              <a:ext cx="863557" cy="863614"/>
            </a:xfrm>
            <a:custGeom>
              <a:avLst/>
              <a:gdLst/>
              <a:ahLst/>
              <a:cxnLst/>
              <a:rect l="l" t="t" r="r" b="b"/>
              <a:pathLst>
                <a:path w="29956" h="29958" extrusionOk="0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2662780" y="1664776"/>
              <a:ext cx="727231" cy="727260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656775" y="1658775"/>
              <a:ext cx="739214" cy="739243"/>
            </a:xfrm>
            <a:custGeom>
              <a:avLst/>
              <a:gdLst/>
              <a:ahLst/>
              <a:cxnLst/>
              <a:rect l="l" t="t" r="r" b="b"/>
              <a:pathLst>
                <a:path w="25227" h="25228" extrusionOk="0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2683162" y="1685187"/>
              <a:ext cx="686440" cy="686440"/>
            </a:xfrm>
            <a:custGeom>
              <a:avLst/>
              <a:gdLst/>
              <a:ahLst/>
              <a:cxnLst/>
              <a:rect l="l" t="t" r="r" b="b"/>
              <a:pathLst>
                <a:path w="23812" h="23812" extrusionOk="0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3203289" y="1733792"/>
              <a:ext cx="55724" cy="62786"/>
            </a:xfrm>
            <a:custGeom>
              <a:avLst/>
              <a:gdLst/>
              <a:ahLst/>
              <a:cxnLst/>
              <a:rect l="l" t="t" r="r" b="b"/>
              <a:pathLst>
                <a:path w="1933" h="2178" extrusionOk="0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3056954" y="1665324"/>
              <a:ext cx="30269" cy="65525"/>
            </a:xfrm>
            <a:custGeom>
              <a:avLst/>
              <a:gdLst/>
              <a:ahLst/>
              <a:cxnLst/>
              <a:rect l="l" t="t" r="r" b="b"/>
              <a:pathLst>
                <a:path w="1050" h="2273" extrusionOk="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2878880" y="1686283"/>
              <a:ext cx="43847" cy="66390"/>
            </a:xfrm>
            <a:custGeom>
              <a:avLst/>
              <a:gdLst/>
              <a:ahLst/>
              <a:cxnLst/>
              <a:rect l="l" t="t" r="r" b="b"/>
              <a:pathLst>
                <a:path w="1521" h="2303" extrusionOk="0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2731652" y="1795918"/>
              <a:ext cx="62988" cy="55522"/>
            </a:xfrm>
            <a:custGeom>
              <a:avLst/>
              <a:gdLst/>
              <a:ahLst/>
              <a:cxnLst/>
              <a:rect l="l" t="t" r="r" b="b"/>
              <a:pathLst>
                <a:path w="2185" h="1926" extrusionOk="0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2663241" y="1967622"/>
              <a:ext cx="65611" cy="30211"/>
            </a:xfrm>
            <a:custGeom>
              <a:avLst/>
              <a:gdLst/>
              <a:ahLst/>
              <a:cxnLst/>
              <a:rect l="l" t="t" r="r" b="b"/>
              <a:pathLst>
                <a:path w="2276" h="1048" extrusionOk="0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2684142" y="2132205"/>
              <a:ext cx="66620" cy="43645"/>
            </a:xfrm>
            <a:custGeom>
              <a:avLst/>
              <a:gdLst/>
              <a:ahLst/>
              <a:cxnLst/>
              <a:rect l="l" t="t" r="r" b="b"/>
              <a:pathLst>
                <a:path w="2311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2793777" y="2260290"/>
              <a:ext cx="55752" cy="62757"/>
            </a:xfrm>
            <a:custGeom>
              <a:avLst/>
              <a:gdLst/>
              <a:ahLst/>
              <a:cxnLst/>
              <a:rect l="l" t="t" r="r" b="b"/>
              <a:pathLst>
                <a:path w="1934" h="2177" extrusionOk="0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2965567" y="2326020"/>
              <a:ext cx="30269" cy="65496"/>
            </a:xfrm>
            <a:custGeom>
              <a:avLst/>
              <a:gdLst/>
              <a:ahLst/>
              <a:cxnLst/>
              <a:rect l="l" t="t" r="r" b="b"/>
              <a:pathLst>
                <a:path w="1050" h="2272" extrusionOk="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3130064" y="2304168"/>
              <a:ext cx="43847" cy="66419"/>
            </a:xfrm>
            <a:custGeom>
              <a:avLst/>
              <a:gdLst/>
              <a:ahLst/>
              <a:cxnLst/>
              <a:rect l="l" t="t" r="r" b="b"/>
              <a:pathLst>
                <a:path w="1521" h="2304" extrusionOk="0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258179" y="2205429"/>
              <a:ext cx="62959" cy="55493"/>
            </a:xfrm>
            <a:custGeom>
              <a:avLst/>
              <a:gdLst/>
              <a:ahLst/>
              <a:cxnLst/>
              <a:rect l="l" t="t" r="r" b="b"/>
              <a:pathLst>
                <a:path w="2184" h="1925" extrusionOk="0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323966" y="2059037"/>
              <a:ext cx="65611" cy="30182"/>
            </a:xfrm>
            <a:custGeom>
              <a:avLst/>
              <a:gdLst/>
              <a:ahLst/>
              <a:cxnLst/>
              <a:rect l="l" t="t" r="r" b="b"/>
              <a:pathLst>
                <a:path w="2276" h="1047" extrusionOk="0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3302027" y="1881020"/>
              <a:ext cx="66649" cy="43645"/>
            </a:xfrm>
            <a:custGeom>
              <a:avLst/>
              <a:gdLst/>
              <a:ahLst/>
              <a:cxnLst/>
              <a:rect l="l" t="t" r="r" b="b"/>
              <a:pathLst>
                <a:path w="2312" h="1514" extrusionOk="0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3043001" y="1985178"/>
              <a:ext cx="264896" cy="59500"/>
            </a:xfrm>
            <a:custGeom>
              <a:avLst/>
              <a:gdLst/>
              <a:ahLst/>
              <a:cxnLst/>
              <a:rect l="l" t="t" r="r" b="b"/>
              <a:pathLst>
                <a:path w="9189" h="2064" extrusionOk="0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2917222" y="2039261"/>
              <a:ext cx="119605" cy="252241"/>
            </a:xfrm>
            <a:custGeom>
              <a:avLst/>
              <a:gdLst/>
              <a:ahLst/>
              <a:cxnLst/>
              <a:rect l="l" t="t" r="r" b="b"/>
              <a:pathLst>
                <a:path w="4149" h="8750" extrusionOk="0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2978915" y="1980941"/>
              <a:ext cx="94958" cy="94958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9FF29F3-E377-31CD-DCCC-23F3F2A2A283}"/>
              </a:ext>
            </a:extLst>
          </p:cNvPr>
          <p:cNvSpPr/>
          <p:nvPr/>
        </p:nvSpPr>
        <p:spPr>
          <a:xfrm>
            <a:off x="2729954" y="4778375"/>
            <a:ext cx="504795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   |   </a:t>
            </a:r>
            <a:r>
              <a:rPr lang="en-US" sz="16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R24-122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316A10-6B14-8231-2BE8-C752E1555738}"/>
              </a:ext>
            </a:extLst>
          </p:cNvPr>
          <p:cNvSpPr/>
          <p:nvPr/>
        </p:nvSpPr>
        <p:spPr>
          <a:xfrm>
            <a:off x="1739550" y="2832769"/>
            <a:ext cx="571887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IT21011016</a:t>
            </a:r>
            <a:r>
              <a:rPr lang="en-US" sz="2400">
                <a:solidFill>
                  <a:srgbClr val="2A26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|   Ilukpitiya I.M.D.J.R.B</a:t>
            </a:r>
            <a:endParaRPr lang="en-US" sz="2400" b="0">
              <a:solidFill>
                <a:srgbClr val="2A26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D78AF-22C9-86C6-D6FA-90E7A379C007}"/>
              </a:ext>
            </a:extLst>
          </p:cNvPr>
          <p:cNvSpPr/>
          <p:nvPr/>
        </p:nvSpPr>
        <p:spPr>
          <a:xfrm>
            <a:off x="2257033" y="3275090"/>
            <a:ext cx="441081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Specialization – Information Technology</a:t>
            </a:r>
            <a:endParaRPr lang="en-US" sz="2000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EF63C-6E00-1933-4D29-4EE9998CE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0150"/>
            <a:ext cx="2567206" cy="6533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6C8A3-8ECE-1B49-70BF-899F5415888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0F1295C-9E7C-4CF7-90CD-C0C71DAAB5B7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CC816-3D40-B15F-3B42-71F3F319A27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0142602-43D9-4CED-862E-C4615726B28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A person wearing glasses and a tie&#10;&#10;Description automatically generated">
            <a:extLst>
              <a:ext uri="{FF2B5EF4-FFF2-40B4-BE49-F238E27FC236}">
                <a16:creationId xmlns:a16="http://schemas.microsoft.com/office/drawing/2014/main" id="{0C7D3E94-295C-3379-1FFB-908CAD8C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660" y="-1594"/>
            <a:ext cx="1491340" cy="19971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itness Gym Social Media Strategy by Slidesgo">
  <a:themeElements>
    <a:clrScheme name="Simple Light">
      <a:dk1>
        <a:srgbClr val="2A265A"/>
      </a:dk1>
      <a:lt1>
        <a:srgbClr val="F5F7FA"/>
      </a:lt1>
      <a:dk2>
        <a:srgbClr val="303383"/>
      </a:dk2>
      <a:lt2>
        <a:srgbClr val="5054B9"/>
      </a:lt2>
      <a:accent1>
        <a:srgbClr val="869DE9"/>
      </a:accent1>
      <a:accent2>
        <a:srgbClr val="F399A2"/>
      </a:accent2>
      <a:accent3>
        <a:srgbClr val="F7C5CF"/>
      </a:accent3>
      <a:accent4>
        <a:srgbClr val="FFE1D7"/>
      </a:accent4>
      <a:accent5>
        <a:srgbClr val="FFFFFF"/>
      </a:accent5>
      <a:accent6>
        <a:srgbClr val="FFFFFF"/>
      </a:accent6>
      <a:hlink>
        <a:srgbClr val="2A26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656136-be47-4dc6-824d-d67a0a3eb55a">
      <Terms xmlns="http://schemas.microsoft.com/office/infopath/2007/PartnerControls"/>
    </lcf76f155ced4ddcb4097134ff3c332f>
    <TaxCatchAll xmlns="63dcedad-5bb9-4aa5-bbce-55094cee419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B688A43E6B3444821BE1317F1E349B" ma:contentTypeVersion="14" ma:contentTypeDescription="Create a new document." ma:contentTypeScope="" ma:versionID="4fe7e99b41b64bf63e9dd5ce9f7e3584">
  <xsd:schema xmlns:xsd="http://www.w3.org/2001/XMLSchema" xmlns:xs="http://www.w3.org/2001/XMLSchema" xmlns:p="http://schemas.microsoft.com/office/2006/metadata/properties" xmlns:ns2="55656136-be47-4dc6-824d-d67a0a3eb55a" xmlns:ns3="63dcedad-5bb9-4aa5-bbce-55094cee4190" targetNamespace="http://schemas.microsoft.com/office/2006/metadata/properties" ma:root="true" ma:fieldsID="7b0901abe0df9febff4b5c9f3d680cc2" ns2:_="" ns3:_="">
    <xsd:import namespace="55656136-be47-4dc6-824d-d67a0a3eb55a"/>
    <xsd:import namespace="63dcedad-5bb9-4aa5-bbce-55094cee419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56136-be47-4dc6-824d-d67a0a3eb55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dcedad-5bb9-4aa5-bbce-55094cee419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4f3c554-5173-433b-8733-cb0fecf5f20d}" ma:internalName="TaxCatchAll" ma:showField="CatchAllData" ma:web="63dcedad-5bb9-4aa5-bbce-55094cee41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F6C45C-B2EE-4DDA-8CE3-2EB56E4D32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49C4EF-5361-4196-951D-BD3A6440BF3C}">
  <ds:schemaRefs>
    <ds:schemaRef ds:uri="55656136-be47-4dc6-824d-d67a0a3eb55a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63dcedad-5bb9-4aa5-bbce-55094cee4190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2F0C9B1-BC52-49FE-B295-527AC8C8AC71}">
  <ds:schemaRefs>
    <ds:schemaRef ds:uri="55656136-be47-4dc6-824d-d67a0a3eb55a"/>
    <ds:schemaRef ds:uri="63dcedad-5bb9-4aa5-bbce-55094cee41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2568</Words>
  <Application>Microsoft Office PowerPoint</Application>
  <PresentationFormat>On-screen Show (16:9)</PresentationFormat>
  <Paragraphs>589</Paragraphs>
  <Slides>76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Nunito Light</vt:lpstr>
      <vt:lpstr>Teko</vt:lpstr>
      <vt:lpstr>Arial</vt:lpstr>
      <vt:lpstr>Calisto MT</vt:lpstr>
      <vt:lpstr>Calibri</vt:lpstr>
      <vt:lpstr>IBM Plex Sans Bold</vt:lpstr>
      <vt:lpstr>Be Vietnam</vt:lpstr>
      <vt:lpstr>Bebas Neue</vt:lpstr>
      <vt:lpstr>Noto Sans</vt:lpstr>
      <vt:lpstr>IBM Plex Sans</vt:lpstr>
      <vt:lpstr>Raleway</vt:lpstr>
      <vt:lpstr>Fitness Gym Social Media Strategy by Slidesgo</vt:lpstr>
      <vt:lpstr>FITNESS-RELATED COACHING AND DIET PLANNING MOBILE APPLICATION USING IMAGE PROCESSING AND MACHINE LEARNING </vt:lpstr>
      <vt:lpstr>LOGO</vt:lpstr>
      <vt:lpstr>MEET OUR TEAM</vt:lpstr>
      <vt:lpstr>INTRODUCTION</vt:lpstr>
      <vt:lpstr>RESEARCH PROBLEM</vt:lpstr>
      <vt:lpstr>OBJECTIVES</vt:lpstr>
      <vt:lpstr>OVERALL SYSTEM DIAGRAM</vt:lpstr>
      <vt:lpstr>SNAPS OF DATA COLLECTION</vt:lpstr>
      <vt:lpstr>PowerPoint Presentation</vt:lpstr>
      <vt:lpstr>HUMAN BODY-TYPE ANALYSIS AND IDENTIFICATION USING IMAGE PROCESSING AND MACHINE LEARNING TECHNIQUES.​</vt:lpstr>
      <vt:lpstr>BACKGROUND</vt:lpstr>
      <vt:lpstr>Why We Address?</vt:lpstr>
      <vt:lpstr>Specific Objective</vt:lpstr>
      <vt:lpstr>SYSTEM DIAGRAM</vt:lpstr>
      <vt:lpstr>FIGMA UI</vt:lpstr>
      <vt:lpstr>FIGMA UI</vt:lpstr>
      <vt:lpstr>TECHNOLOGIES</vt:lpstr>
      <vt:lpstr>EVIDENCE OF COMPLETION</vt:lpstr>
      <vt:lpstr>EVIDENCE OF COMPLETION</vt:lpstr>
      <vt:lpstr>EVIDENCE OF COMPLETION</vt:lpstr>
      <vt:lpstr>EVIDENCE OF COMPLETION</vt:lpstr>
      <vt:lpstr>EVIDENCE OF COMPLETION</vt:lpstr>
      <vt:lpstr>Overall Progress</vt:lpstr>
      <vt:lpstr>FUTURE WORKS</vt:lpstr>
      <vt:lpstr>REQUIREMENTS</vt:lpstr>
      <vt:lpstr>WORK BREAKDOWN STRUCTURE</vt:lpstr>
      <vt:lpstr>PowerPoint Presentation</vt:lpstr>
      <vt:lpstr>PERSONALIZED WORKOUT PLANS THROUGH ADVANCED BODY ANALYSIS AND CUSTOM RESPONSES​</vt:lpstr>
      <vt:lpstr>BACKGROUND</vt:lpstr>
      <vt:lpstr>Why We Address?</vt:lpstr>
      <vt:lpstr>Specific Objective</vt:lpstr>
      <vt:lpstr>SYSTEM DIAGRAM</vt:lpstr>
      <vt:lpstr>FIGMA UI</vt:lpstr>
      <vt:lpstr>DATASET</vt:lpstr>
      <vt:lpstr>COSINE SIMILARITY</vt:lpstr>
      <vt:lpstr>CREATING WORKOUT PLANS</vt:lpstr>
      <vt:lpstr>TESTING AND OUTPUT</vt:lpstr>
      <vt:lpstr>TECHNOLOGIES</vt:lpstr>
      <vt:lpstr>PowerPoint Presentation</vt:lpstr>
      <vt:lpstr>FUTURE WORKS</vt:lpstr>
      <vt:lpstr>WORK BREAKDOWN STRUCTURE</vt:lpstr>
      <vt:lpstr>PowerPoint Presentation</vt:lpstr>
      <vt:lpstr>Exercise Movement Tracking System with Real-Time Feedback​</vt:lpstr>
      <vt:lpstr>BACKGROUND</vt:lpstr>
      <vt:lpstr>Why We Address?</vt:lpstr>
      <vt:lpstr>Specific Objective</vt:lpstr>
      <vt:lpstr>SYSTEM DIAGRAM</vt:lpstr>
      <vt:lpstr>FIGMA UI</vt:lpstr>
      <vt:lpstr>PowerPoint Presentation</vt:lpstr>
      <vt:lpstr>TECHNOLOGIES</vt:lpstr>
      <vt:lpstr>EVIDENCE OF COMPLETION</vt:lpstr>
      <vt:lpstr>EVIDENCE OF COMPLETION</vt:lpstr>
      <vt:lpstr>EVIDENCE OF COMPLETION</vt:lpstr>
      <vt:lpstr>EVIDENCE OF COMPLETION</vt:lpstr>
      <vt:lpstr>FUTURE WORKS</vt:lpstr>
      <vt:lpstr>WORK BREAKDOWN STRUCTURE</vt:lpstr>
      <vt:lpstr>PowerPoint Presentation</vt:lpstr>
      <vt:lpstr>PERSONALIZED DIETARY PLAN​ RECOMMENDATION SYSTEM​</vt:lpstr>
      <vt:lpstr>BACKGROUND</vt:lpstr>
      <vt:lpstr>PowerPoint Presentation</vt:lpstr>
      <vt:lpstr>PowerPoint Presentation</vt:lpstr>
      <vt:lpstr>PowerPoint Presentation</vt:lpstr>
      <vt:lpstr>SYSTEM DIAGRAM</vt:lpstr>
      <vt:lpstr>PowerPoint Presentation</vt:lpstr>
      <vt:lpstr>TECHNOLOGIES</vt:lpstr>
      <vt:lpstr>EVIDENCE OF COMPLETION</vt:lpstr>
      <vt:lpstr>DATA PREPROCESSING</vt:lpstr>
      <vt:lpstr>DAILY CALORIE LIMIT GENERATION</vt:lpstr>
      <vt:lpstr>MEAL PLAN GENERATION</vt:lpstr>
      <vt:lpstr>EVIDENCE OF COMPLETION</vt:lpstr>
      <vt:lpstr>EVIDENCE OF COMPLETION</vt:lpstr>
      <vt:lpstr>FUTURE WORKS</vt:lpstr>
      <vt:lpstr>WORK BREAKDOWN STRUCTURE</vt:lpstr>
      <vt:lpstr>COMMERCIALIZATION​</vt:lpstr>
      <vt:lpstr>BUDGET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FITNESS-RELATED COACHING AND DIET PLANNING MOBILE APPLICATION USING IMAGE PROCESSING AND MACHINE LEARNING FitGenius</dc:title>
  <dc:creator>Sandali Herath</dc:creator>
  <cp:lastModifiedBy>Herath H.M.R.B it21002106</cp:lastModifiedBy>
  <cp:revision>1</cp:revision>
  <dcterms:modified xsi:type="dcterms:W3CDTF">2024-09-09T03:18:04Z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0x010100FFB688A43E6B3444821BE1317F1E349B</vt:lpwstr>
  </property>
  <property fmtid="{D5CDD505-2E9C-101B-9397-08002B2CF9AE}" pid="3" name="MediaServiceImageTags">
    <vt:lpwstr/>
  </property>
</Properties>
</file>